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charts/chart8.xml" ContentType="application/vnd.openxmlformats-officedocument.drawingml.char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6.xml" ContentType="application/vnd.openxmlformats-officedocument.drawingml.chart+xml"/>
  <Override PartName="/ppt/charts/chart10.xml" ContentType="application/vnd.openxmlformats-officedocument.drawingml.chart+xml"/>
  <Default Extension="vml" ContentType="application/vnd.openxmlformats-officedocument.vmlDrawing"/>
  <Default Extension="gif" ContentType="image/gif"/>
  <Override PartName="/ppt/diagrams/data3.xml" ContentType="application/vnd.openxmlformats-officedocument.drawingml.diagramData+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91" r:id="rId3"/>
    <p:sldId id="292" r:id="rId4"/>
    <p:sldId id="337" r:id="rId5"/>
    <p:sldId id="290" r:id="rId6"/>
    <p:sldId id="257" r:id="rId7"/>
    <p:sldId id="260" r:id="rId8"/>
    <p:sldId id="261" r:id="rId9"/>
    <p:sldId id="262" r:id="rId10"/>
    <p:sldId id="263" r:id="rId11"/>
    <p:sldId id="264" r:id="rId12"/>
    <p:sldId id="265"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 id="293" r:id="rId34"/>
    <p:sldId id="295" r:id="rId35"/>
    <p:sldId id="296" r:id="rId36"/>
    <p:sldId id="303" r:id="rId37"/>
    <p:sldId id="304" r:id="rId38"/>
    <p:sldId id="305" r:id="rId39"/>
    <p:sldId id="306" r:id="rId40"/>
    <p:sldId id="307" r:id="rId41"/>
    <p:sldId id="308" r:id="rId42"/>
    <p:sldId id="310" r:id="rId43"/>
    <p:sldId id="314" r:id="rId44"/>
    <p:sldId id="348" r:id="rId45"/>
    <p:sldId id="315" r:id="rId46"/>
    <p:sldId id="312" r:id="rId47"/>
    <p:sldId id="318" r:id="rId48"/>
    <p:sldId id="319" r:id="rId49"/>
    <p:sldId id="320" r:id="rId50"/>
    <p:sldId id="321" r:id="rId51"/>
    <p:sldId id="322" r:id="rId52"/>
    <p:sldId id="323" r:id="rId53"/>
    <p:sldId id="324" r:id="rId54"/>
    <p:sldId id="325" r:id="rId55"/>
    <p:sldId id="326" r:id="rId56"/>
    <p:sldId id="313" r:id="rId57"/>
    <p:sldId id="316" r:id="rId58"/>
    <p:sldId id="317" r:id="rId59"/>
    <p:sldId id="329" r:id="rId60"/>
    <p:sldId id="330" r:id="rId61"/>
    <p:sldId id="287" r:id="rId62"/>
    <p:sldId id="286" r:id="rId63"/>
    <p:sldId id="344" r:id="rId64"/>
    <p:sldId id="328" r:id="rId65"/>
    <p:sldId id="294" r:id="rId66"/>
    <p:sldId id="299" r:id="rId67"/>
    <p:sldId id="327" r:id="rId68"/>
    <p:sldId id="302" r:id="rId69"/>
    <p:sldId id="301" r:id="rId70"/>
    <p:sldId id="300" r:id="rId71"/>
    <p:sldId id="339" r:id="rId72"/>
    <p:sldId id="340" r:id="rId73"/>
    <p:sldId id="342" r:id="rId74"/>
    <p:sldId id="346" r:id="rId75"/>
    <p:sldId id="345" r:id="rId76"/>
    <p:sldId id="343" r:id="rId77"/>
    <p:sldId id="341" r:id="rId78"/>
    <p:sldId id="347" r:id="rId79"/>
    <p:sldId id="331" r:id="rId80"/>
    <p:sldId id="338" r:id="rId81"/>
    <p:sldId id="332" r:id="rId82"/>
    <p:sldId id="333" r:id="rId83"/>
    <p:sldId id="336" r:id="rId84"/>
    <p:sldId id="266"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5055" autoAdjust="0"/>
  </p:normalViewPr>
  <p:slideViewPr>
    <p:cSldViewPr>
      <p:cViewPr>
        <p:scale>
          <a:sx n="70" d="100"/>
          <a:sy n="70" d="100"/>
        </p:scale>
        <p:origin x="-1374" y="-8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78266368"/>
        <c:axId val="78267904"/>
      </c:barChart>
      <c:catAx>
        <c:axId val="78266368"/>
        <c:scaling>
          <c:orientation val="maxMin"/>
        </c:scaling>
        <c:axPos val="l"/>
        <c:tickLblPos val="nextTo"/>
        <c:crossAx val="78267904"/>
        <c:crosses val="autoZero"/>
        <c:auto val="1"/>
        <c:lblAlgn val="ctr"/>
        <c:lblOffset val="100"/>
      </c:catAx>
      <c:valAx>
        <c:axId val="78267904"/>
        <c:scaling>
          <c:orientation val="minMax"/>
        </c:scaling>
        <c:axPos val="t"/>
        <c:majorGridlines/>
        <c:numFmt formatCode="General" sourceLinked="1"/>
        <c:tickLblPos val="nextTo"/>
        <c:crossAx val="78266368"/>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19.989999999999917</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80109952"/>
        <c:axId val="80111488"/>
      </c:barChart>
      <c:catAx>
        <c:axId val="80109952"/>
        <c:scaling>
          <c:orientation val="minMax"/>
        </c:scaling>
        <c:delete val="1"/>
        <c:axPos val="b"/>
        <c:tickLblPos val="none"/>
        <c:crossAx val="80111488"/>
        <c:crosses val="autoZero"/>
        <c:auto val="1"/>
        <c:lblAlgn val="ctr"/>
        <c:lblOffset val="100"/>
      </c:catAx>
      <c:valAx>
        <c:axId val="80111488"/>
        <c:scaling>
          <c:orientation val="minMax"/>
          <c:max val="100"/>
        </c:scaling>
        <c:axPos val="l"/>
        <c:majorGridlines/>
        <c:numFmt formatCode="&quot;£&quot;#,##0.00_);[Red]\(&quot;£&quot;#,##0.00\)" sourceLinked="1"/>
        <c:tickLblPos val="nextTo"/>
        <c:crossAx val="80109952"/>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78312192"/>
        <c:axId val="78313728"/>
      </c:barChart>
      <c:catAx>
        <c:axId val="78312192"/>
        <c:scaling>
          <c:orientation val="maxMin"/>
        </c:scaling>
        <c:axPos val="l"/>
        <c:tickLblPos val="nextTo"/>
        <c:crossAx val="78313728"/>
        <c:crosses val="autoZero"/>
        <c:auto val="1"/>
        <c:lblAlgn val="ctr"/>
        <c:lblOffset val="100"/>
      </c:catAx>
      <c:valAx>
        <c:axId val="78313728"/>
        <c:scaling>
          <c:orientation val="minMax"/>
          <c:min val="0"/>
        </c:scaling>
        <c:axPos val="t"/>
        <c:majorGridlines/>
        <c:numFmt formatCode="General" sourceLinked="1"/>
        <c:tickLblPos val="nextTo"/>
        <c:crossAx val="78312192"/>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78412032"/>
        <c:axId val="78413824"/>
      </c:barChart>
      <c:catAx>
        <c:axId val="78412032"/>
        <c:scaling>
          <c:orientation val="maxMin"/>
        </c:scaling>
        <c:axPos val="l"/>
        <c:tickLblPos val="nextTo"/>
        <c:crossAx val="78413824"/>
        <c:crosses val="autoZero"/>
        <c:auto val="1"/>
        <c:lblAlgn val="ctr"/>
        <c:lblOffset val="100"/>
      </c:catAx>
      <c:valAx>
        <c:axId val="78413824"/>
        <c:scaling>
          <c:orientation val="minMax"/>
        </c:scaling>
        <c:axPos val="t"/>
        <c:majorGridlines/>
        <c:numFmt formatCode="General" sourceLinked="1"/>
        <c:tickLblPos val="nextTo"/>
        <c:crossAx val="78412032"/>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78420608"/>
        <c:axId val="78442880"/>
      </c:barChart>
      <c:catAx>
        <c:axId val="78420608"/>
        <c:scaling>
          <c:orientation val="maxMin"/>
        </c:scaling>
        <c:axPos val="l"/>
        <c:tickLblPos val="nextTo"/>
        <c:crossAx val="78442880"/>
        <c:crosses val="autoZero"/>
        <c:auto val="1"/>
        <c:lblAlgn val="ctr"/>
        <c:lblOffset val="100"/>
      </c:catAx>
      <c:valAx>
        <c:axId val="78442880"/>
        <c:scaling>
          <c:orientation val="minMax"/>
        </c:scaling>
        <c:axPos val="t"/>
        <c:majorGridlines/>
        <c:numFmt formatCode="General" sourceLinked="1"/>
        <c:tickLblPos val="nextTo"/>
        <c:crossAx val="78420608"/>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79801728"/>
        <c:axId val="79807616"/>
      </c:barChart>
      <c:catAx>
        <c:axId val="79801728"/>
        <c:scaling>
          <c:orientation val="maxMin"/>
        </c:scaling>
        <c:axPos val="l"/>
        <c:tickLblPos val="nextTo"/>
        <c:crossAx val="79807616"/>
        <c:crosses val="autoZero"/>
        <c:auto val="1"/>
        <c:lblAlgn val="ctr"/>
        <c:lblOffset val="100"/>
      </c:catAx>
      <c:valAx>
        <c:axId val="79807616"/>
        <c:scaling>
          <c:orientation val="minMax"/>
        </c:scaling>
        <c:axPos val="t"/>
        <c:majorGridlines/>
        <c:numFmt formatCode="General" sourceLinked="1"/>
        <c:tickLblPos val="nextTo"/>
        <c:crossAx val="79801728"/>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80024320"/>
        <c:axId val="80025856"/>
      </c:barChart>
      <c:catAx>
        <c:axId val="80024320"/>
        <c:scaling>
          <c:orientation val="maxMin"/>
        </c:scaling>
        <c:axPos val="l"/>
        <c:numFmt formatCode="General" sourceLinked="1"/>
        <c:tickLblPos val="nextTo"/>
        <c:crossAx val="80025856"/>
        <c:crosses val="autoZero"/>
        <c:auto val="1"/>
        <c:lblAlgn val="ctr"/>
        <c:lblOffset val="100"/>
      </c:catAx>
      <c:valAx>
        <c:axId val="80025856"/>
        <c:scaling>
          <c:orientation val="minMax"/>
        </c:scaling>
        <c:axPos val="t"/>
        <c:majorGridlines/>
        <c:numFmt formatCode="General" sourceLinked="1"/>
        <c:tickLblPos val="nextTo"/>
        <c:crossAx val="80024320"/>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80061952"/>
        <c:axId val="80063488"/>
      </c:barChart>
      <c:catAx>
        <c:axId val="80061952"/>
        <c:scaling>
          <c:orientation val="maxMin"/>
        </c:scaling>
        <c:axPos val="l"/>
        <c:tickLblPos val="nextTo"/>
        <c:crossAx val="80063488"/>
        <c:crosses val="autoZero"/>
        <c:auto val="1"/>
        <c:lblAlgn val="ctr"/>
        <c:lblOffset val="100"/>
      </c:catAx>
      <c:valAx>
        <c:axId val="80063488"/>
        <c:scaling>
          <c:orientation val="minMax"/>
        </c:scaling>
        <c:axPos val="t"/>
        <c:majorGridlines/>
        <c:numFmt formatCode="General" sourceLinked="1"/>
        <c:tickLblPos val="nextTo"/>
        <c:crossAx val="80061952"/>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80075392"/>
        <c:axId val="80167296"/>
      </c:barChart>
      <c:catAx>
        <c:axId val="80075392"/>
        <c:scaling>
          <c:orientation val="maxMin"/>
        </c:scaling>
        <c:axPos val="l"/>
        <c:tickLblPos val="nextTo"/>
        <c:crossAx val="80167296"/>
        <c:crosses val="autoZero"/>
        <c:auto val="1"/>
        <c:lblAlgn val="ctr"/>
        <c:lblOffset val="100"/>
      </c:catAx>
      <c:valAx>
        <c:axId val="80167296"/>
        <c:scaling>
          <c:orientation val="minMax"/>
        </c:scaling>
        <c:axPos val="t"/>
        <c:majorGridlines/>
        <c:numFmt formatCode="General" sourceLinked="1"/>
        <c:tickLblPos val="nextTo"/>
        <c:crossAx val="80075392"/>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80199040"/>
        <c:axId val="80213120"/>
      </c:barChart>
      <c:catAx>
        <c:axId val="80199040"/>
        <c:scaling>
          <c:orientation val="maxMin"/>
        </c:scaling>
        <c:axPos val="l"/>
        <c:tickLblPos val="nextTo"/>
        <c:crossAx val="80213120"/>
        <c:crosses val="autoZero"/>
        <c:auto val="1"/>
        <c:lblAlgn val="ctr"/>
        <c:lblOffset val="100"/>
      </c:catAx>
      <c:valAx>
        <c:axId val="80213120"/>
        <c:scaling>
          <c:orientation val="minMax"/>
        </c:scaling>
        <c:axPos val="t"/>
        <c:majorGridlines/>
        <c:numFmt formatCode="General" sourceLinked="1"/>
        <c:tickLblPos val="nextTo"/>
        <c:crossAx val="80199040"/>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35338-3D12-421F-AE11-CD5CD43A06AF}" type="doc">
      <dgm:prSet loTypeId="urn:microsoft.com/office/officeart/2008/layout/HorizontalMultiLevelHierarchy" loCatId="hierarchy" qsTypeId="urn:microsoft.com/office/officeart/2005/8/quickstyle/simple3" qsCatId="simple" csTypeId="urn:microsoft.com/office/officeart/2005/8/colors/colorful1#1" csCatId="colorful" phldr="1"/>
      <dgm:spPr/>
      <dgm:t>
        <a:bodyPr/>
        <a:lstStyle/>
        <a:p>
          <a:endParaRPr lang="en-GB"/>
        </a:p>
      </dgm:t>
    </dgm:pt>
    <dgm:pt modelId="{231D8756-8916-484C-9562-567E04947A1B}">
      <dgm:prSet phldrT="[Text]"/>
      <dgm:spPr/>
      <dgm:t>
        <a:bodyPr/>
        <a:lstStyle/>
        <a:p>
          <a:r>
            <a:rPr lang="en-GB" dirty="0"/>
            <a:t>Cases</a:t>
          </a:r>
        </a:p>
      </dgm:t>
    </dgm:pt>
    <dgm:pt modelId="{4E2A5E29-C510-4806-AD64-ED9C5A65E653}" type="parTrans" cxnId="{F9DF1334-6FA6-4E71-A021-96529F2DB6C9}">
      <dgm:prSet/>
      <dgm:spPr/>
      <dgm:t>
        <a:bodyPr/>
        <a:lstStyle/>
        <a:p>
          <a:endParaRPr lang="en-GB"/>
        </a:p>
      </dgm:t>
    </dgm:pt>
    <dgm:pt modelId="{CB101F9C-7ECA-49D3-8A9B-FA014A8596E3}" type="sibTrans" cxnId="{F9DF1334-6FA6-4E71-A021-96529F2DB6C9}">
      <dgm:prSet/>
      <dgm:spPr/>
      <dgm:t>
        <a:bodyPr/>
        <a:lstStyle/>
        <a:p>
          <a:endParaRPr lang="en-GB"/>
        </a:p>
      </dgm:t>
    </dgm:pt>
    <dgm:pt modelId="{467770B2-6B76-44A3-B59C-F33BE51078F6}">
      <dgm:prSet phldrT="[Text]"/>
      <dgm:spPr/>
      <dgm:t>
        <a:bodyPr/>
        <a:lstStyle/>
        <a:p>
          <a:r>
            <a:rPr lang="en-GB" dirty="0"/>
            <a:t>Materials</a:t>
          </a:r>
        </a:p>
      </dgm:t>
    </dgm:pt>
    <dgm:pt modelId="{AA85B204-2360-4ABB-92B9-66B80DC849AA}" type="parTrans" cxnId="{B196450D-83C2-4E16-9219-714AD1613511}">
      <dgm:prSet/>
      <dgm:spPr/>
      <dgm:t>
        <a:bodyPr/>
        <a:lstStyle/>
        <a:p>
          <a:endParaRPr lang="en-GB" dirty="0"/>
        </a:p>
      </dgm:t>
    </dgm:pt>
    <dgm:pt modelId="{CB9022B2-8F7A-42B5-80E9-88A80606FFEC}" type="sibTrans" cxnId="{B196450D-83C2-4E16-9219-714AD1613511}">
      <dgm:prSet/>
      <dgm:spPr/>
      <dgm:t>
        <a:bodyPr/>
        <a:lstStyle/>
        <a:p>
          <a:endParaRPr lang="en-GB"/>
        </a:p>
      </dgm:t>
    </dgm:pt>
    <dgm:pt modelId="{21C833FE-3ED8-4B2D-AE5F-F9304554A159}">
      <dgm:prSet phldrT="[Text]"/>
      <dgm:spPr/>
      <dgm:t>
        <a:bodyPr/>
        <a:lstStyle/>
        <a:p>
          <a:r>
            <a:rPr lang="en-GB" dirty="0"/>
            <a:t>Physical Shape</a:t>
          </a:r>
        </a:p>
      </dgm:t>
    </dgm:pt>
    <dgm:pt modelId="{2FD41861-97B9-4090-A40D-8D12753AA5EF}" type="parTrans" cxnId="{5C83859A-C62B-43DC-B404-A5526055AFE7}">
      <dgm:prSet/>
      <dgm:spPr/>
      <dgm:t>
        <a:bodyPr/>
        <a:lstStyle/>
        <a:p>
          <a:endParaRPr lang="en-GB" dirty="0"/>
        </a:p>
      </dgm:t>
    </dgm:pt>
    <dgm:pt modelId="{80E9F1D7-4587-4021-B0E2-6157C9AA562A}" type="sibTrans" cxnId="{5C83859A-C62B-43DC-B404-A5526055AFE7}">
      <dgm:prSet/>
      <dgm:spPr/>
      <dgm:t>
        <a:bodyPr/>
        <a:lstStyle/>
        <a:p>
          <a:endParaRPr lang="en-GB"/>
        </a:p>
      </dgm:t>
    </dgm:pt>
    <dgm:pt modelId="{A776C9FE-3A08-47AB-9BA7-128CAD859415}">
      <dgm:prSet phldrT="[Text]"/>
      <dgm:spPr/>
      <dgm:t>
        <a:bodyPr/>
        <a:lstStyle/>
        <a:p>
          <a:r>
            <a:rPr lang="en-GB" dirty="0"/>
            <a:t>Metal </a:t>
          </a:r>
        </a:p>
      </dgm:t>
    </dgm:pt>
    <dgm:pt modelId="{E12306B1-FBE6-4DB3-A2BA-BD0A93DACEF8}" type="parTrans" cxnId="{294485C3-BAD5-438A-9C02-7B9A6F136EF1}">
      <dgm:prSet/>
      <dgm:spPr/>
      <dgm:t>
        <a:bodyPr/>
        <a:lstStyle/>
        <a:p>
          <a:endParaRPr lang="en-GB" dirty="0"/>
        </a:p>
      </dgm:t>
    </dgm:pt>
    <dgm:pt modelId="{A934CB21-03E3-4226-B356-D87BE073D166}" type="sibTrans" cxnId="{294485C3-BAD5-438A-9C02-7B9A6F136EF1}">
      <dgm:prSet/>
      <dgm:spPr/>
      <dgm:t>
        <a:bodyPr/>
        <a:lstStyle/>
        <a:p>
          <a:endParaRPr lang="en-GB"/>
        </a:p>
      </dgm:t>
    </dgm:pt>
    <dgm:pt modelId="{D2823F80-5E65-4DE0-AC98-7B8F093F24DC}">
      <dgm:prSet phldrT="[Text]"/>
      <dgm:spPr/>
      <dgm:t>
        <a:bodyPr/>
        <a:lstStyle/>
        <a:p>
          <a:r>
            <a:rPr lang="en-GB" b="1" u="sng" dirty="0"/>
            <a:t>Wood</a:t>
          </a:r>
        </a:p>
      </dgm:t>
    </dgm:pt>
    <dgm:pt modelId="{361A2D92-1D40-44AC-ABF6-E38AEE3E93C4}" type="parTrans" cxnId="{80D3F153-679A-48D9-9223-3768893C281C}">
      <dgm:prSet/>
      <dgm:spPr/>
      <dgm:t>
        <a:bodyPr/>
        <a:lstStyle/>
        <a:p>
          <a:endParaRPr lang="en-GB" dirty="0"/>
        </a:p>
      </dgm:t>
    </dgm:pt>
    <dgm:pt modelId="{65BDE974-97A3-443A-AFA1-0CDBC80244C0}" type="sibTrans" cxnId="{80D3F153-679A-48D9-9223-3768893C281C}">
      <dgm:prSet/>
      <dgm:spPr/>
      <dgm:t>
        <a:bodyPr/>
        <a:lstStyle/>
        <a:p>
          <a:endParaRPr lang="en-GB"/>
        </a:p>
      </dgm:t>
    </dgm:pt>
    <dgm:pt modelId="{A52B1175-0404-4156-AB8A-D42DCB1759F0}">
      <dgm:prSet phldrT="[Text]"/>
      <dgm:spPr/>
      <dgm:t>
        <a:bodyPr/>
        <a:lstStyle/>
        <a:p>
          <a:r>
            <a:rPr lang="en-GB" dirty="0"/>
            <a:t>Plastic</a:t>
          </a:r>
        </a:p>
      </dgm:t>
    </dgm:pt>
    <dgm:pt modelId="{4295914A-C039-42E6-8E20-160E6B8686F5}" type="parTrans" cxnId="{5B507725-7241-4B93-8928-3414562F727D}">
      <dgm:prSet/>
      <dgm:spPr/>
      <dgm:t>
        <a:bodyPr/>
        <a:lstStyle/>
        <a:p>
          <a:endParaRPr lang="en-GB" dirty="0"/>
        </a:p>
      </dgm:t>
    </dgm:pt>
    <dgm:pt modelId="{FB86478F-13DE-4C82-9D7D-EE4005D79259}" type="sibTrans" cxnId="{5B507725-7241-4B93-8928-3414562F727D}">
      <dgm:prSet/>
      <dgm:spPr/>
      <dgm:t>
        <a:bodyPr/>
        <a:lstStyle/>
        <a:p>
          <a:endParaRPr lang="en-GB"/>
        </a:p>
      </dgm:t>
    </dgm:pt>
    <dgm:pt modelId="{1F742D2B-DDB3-4004-859A-AAA527139583}">
      <dgm:prSet phldrT="[Text]"/>
      <dgm:spPr/>
      <dgm:t>
        <a:bodyPr/>
        <a:lstStyle/>
        <a:p>
          <a:r>
            <a:rPr lang="en-GB" dirty="0"/>
            <a:t>ABS</a:t>
          </a:r>
        </a:p>
      </dgm:t>
    </dgm:pt>
    <dgm:pt modelId="{53F0A9D7-2B39-44CE-B089-72E62AEA9717}" type="parTrans" cxnId="{8F3084ED-D0AD-458A-B824-B2F0B0105238}">
      <dgm:prSet/>
      <dgm:spPr/>
      <dgm:t>
        <a:bodyPr/>
        <a:lstStyle/>
        <a:p>
          <a:endParaRPr lang="en-GB" dirty="0"/>
        </a:p>
      </dgm:t>
    </dgm:pt>
    <dgm:pt modelId="{1D57651C-ECAE-4FBB-BA4A-0AEFBA128B0C}" type="sibTrans" cxnId="{8F3084ED-D0AD-458A-B824-B2F0B0105238}">
      <dgm:prSet/>
      <dgm:spPr/>
      <dgm:t>
        <a:bodyPr/>
        <a:lstStyle/>
        <a:p>
          <a:endParaRPr lang="en-GB"/>
        </a:p>
      </dgm:t>
    </dgm:pt>
    <dgm:pt modelId="{99BD8339-6BD0-4DAF-ABC8-45D89A1C8088}">
      <dgm:prSet phldrT="[Text]"/>
      <dgm:spPr/>
      <dgm:t>
        <a:bodyPr/>
        <a:lstStyle/>
        <a:p>
          <a:r>
            <a:rPr lang="en-GB" dirty="0"/>
            <a:t>Acrylic</a:t>
          </a:r>
        </a:p>
      </dgm:t>
    </dgm:pt>
    <dgm:pt modelId="{E75E2615-3A5D-46A7-B4F6-2194309C7A9E}" type="parTrans" cxnId="{48994508-F9B4-40D3-BAEA-3D1FF8117A2A}">
      <dgm:prSet/>
      <dgm:spPr/>
      <dgm:t>
        <a:bodyPr/>
        <a:lstStyle/>
        <a:p>
          <a:endParaRPr lang="en-GB" dirty="0"/>
        </a:p>
      </dgm:t>
    </dgm:pt>
    <dgm:pt modelId="{13AD3FA1-BC49-4B46-9D65-D3C0A6521D80}" type="sibTrans" cxnId="{48994508-F9B4-40D3-BAEA-3D1FF8117A2A}">
      <dgm:prSet/>
      <dgm:spPr/>
      <dgm:t>
        <a:bodyPr/>
        <a:lstStyle/>
        <a:p>
          <a:endParaRPr lang="en-GB"/>
        </a:p>
      </dgm:t>
    </dgm:pt>
    <dgm:pt modelId="{B1DD8055-1F58-4FBB-B031-73D662EE5B1B}">
      <dgm:prSet phldrT="[Text]"/>
      <dgm:spPr/>
      <dgm:t>
        <a:bodyPr/>
        <a:lstStyle/>
        <a:p>
          <a:r>
            <a:rPr lang="en-GB" dirty="0"/>
            <a:t>Expensive</a:t>
          </a:r>
        </a:p>
      </dgm:t>
    </dgm:pt>
    <dgm:pt modelId="{683C7AE6-44D4-47D3-A621-4BA8FF90B2E5}" type="parTrans" cxnId="{5333C0B9-52D2-4840-8021-68EA4C3E968E}">
      <dgm:prSet/>
      <dgm:spPr/>
      <dgm:t>
        <a:bodyPr/>
        <a:lstStyle/>
        <a:p>
          <a:endParaRPr lang="en-GB" dirty="0"/>
        </a:p>
      </dgm:t>
    </dgm:pt>
    <dgm:pt modelId="{254F0DF7-9436-4729-A8E7-09BCDBA0DF43}" type="sibTrans" cxnId="{5333C0B9-52D2-4840-8021-68EA4C3E968E}">
      <dgm:prSet/>
      <dgm:spPr/>
      <dgm:t>
        <a:bodyPr/>
        <a:lstStyle/>
        <a:p>
          <a:endParaRPr lang="en-GB"/>
        </a:p>
      </dgm:t>
    </dgm:pt>
    <dgm:pt modelId="{CA41ACE9-D393-49C3-8F63-31609023D9D9}">
      <dgm:prSet phldrT="[Text]"/>
      <dgm:spPr/>
      <dgm:t>
        <a:bodyPr/>
        <a:lstStyle/>
        <a:p>
          <a:r>
            <a:rPr lang="en-GB" dirty="0"/>
            <a:t>Cheap</a:t>
          </a:r>
        </a:p>
      </dgm:t>
    </dgm:pt>
    <dgm:pt modelId="{1C3AF797-0044-46EE-9C9C-7BB70AFF1F4C}" type="parTrans" cxnId="{6938E2C3-3257-4D4E-9662-B22574FD2C0A}">
      <dgm:prSet/>
      <dgm:spPr/>
      <dgm:t>
        <a:bodyPr/>
        <a:lstStyle/>
        <a:p>
          <a:endParaRPr lang="en-GB" dirty="0"/>
        </a:p>
      </dgm:t>
    </dgm:pt>
    <dgm:pt modelId="{9E8B128C-4B44-4958-B315-55F916BC8A3E}" type="sibTrans" cxnId="{6938E2C3-3257-4D4E-9662-B22574FD2C0A}">
      <dgm:prSet/>
      <dgm:spPr/>
      <dgm:t>
        <a:bodyPr/>
        <a:lstStyle/>
        <a:p>
          <a:endParaRPr lang="en-GB"/>
        </a:p>
      </dgm:t>
    </dgm:pt>
    <dgm:pt modelId="{180A2760-A122-4F57-8738-6A52B15B3E87}">
      <dgm:prSet phldrT="[Text]"/>
      <dgm:spPr/>
      <dgm:t>
        <a:bodyPr/>
        <a:lstStyle/>
        <a:p>
          <a:r>
            <a:rPr lang="en-GB" dirty="0"/>
            <a:t>Paintable</a:t>
          </a:r>
        </a:p>
      </dgm:t>
    </dgm:pt>
    <dgm:pt modelId="{467EAFB4-2E53-454E-A514-FDECB2603475}" type="parTrans" cxnId="{DCFB3C36-B039-438D-8E3D-487BC1D5B991}">
      <dgm:prSet/>
      <dgm:spPr/>
      <dgm:t>
        <a:bodyPr/>
        <a:lstStyle/>
        <a:p>
          <a:endParaRPr lang="en-GB" dirty="0"/>
        </a:p>
      </dgm:t>
    </dgm:pt>
    <dgm:pt modelId="{A195451B-E31B-48D6-A56D-432D166630FB}" type="sibTrans" cxnId="{DCFB3C36-B039-438D-8E3D-487BC1D5B991}">
      <dgm:prSet/>
      <dgm:spPr/>
      <dgm:t>
        <a:bodyPr/>
        <a:lstStyle/>
        <a:p>
          <a:endParaRPr lang="en-GB"/>
        </a:p>
      </dgm:t>
    </dgm:pt>
    <dgm:pt modelId="{A1C2978E-01DC-432C-886C-D86A60A0ADFF}">
      <dgm:prSet phldrT="[Text]"/>
      <dgm:spPr/>
      <dgm:t>
        <a:bodyPr/>
        <a:lstStyle/>
        <a:p>
          <a:r>
            <a:rPr lang="en-GB" dirty="0"/>
            <a:t>Hard to Shape</a:t>
          </a:r>
        </a:p>
      </dgm:t>
    </dgm:pt>
    <dgm:pt modelId="{FC59976F-06E7-43D9-A5A8-5BFC7D87FA2A}" type="parTrans" cxnId="{3F6CDC78-0C5B-4880-BC47-72F9EC80A34E}">
      <dgm:prSet/>
      <dgm:spPr/>
      <dgm:t>
        <a:bodyPr/>
        <a:lstStyle/>
        <a:p>
          <a:endParaRPr lang="en-GB" dirty="0"/>
        </a:p>
      </dgm:t>
    </dgm:pt>
    <dgm:pt modelId="{6D2B39B2-9715-4449-A0E1-705FE9628AA0}" type="sibTrans" cxnId="{3F6CDC78-0C5B-4880-BC47-72F9EC80A34E}">
      <dgm:prSet/>
      <dgm:spPr/>
      <dgm:t>
        <a:bodyPr/>
        <a:lstStyle/>
        <a:p>
          <a:endParaRPr lang="en-GB"/>
        </a:p>
      </dgm:t>
    </dgm:pt>
    <dgm:pt modelId="{5BA00F1E-78B7-442E-B489-78544D33E002}">
      <dgm:prSet phldrT="[Text]"/>
      <dgm:spPr/>
      <dgm:t>
        <a:bodyPr/>
        <a:lstStyle/>
        <a:p>
          <a:r>
            <a:rPr lang="en-GB" b="1" u="sng" dirty="0"/>
            <a:t>Rectangular</a:t>
          </a:r>
        </a:p>
      </dgm:t>
    </dgm:pt>
    <dgm:pt modelId="{9687C4FC-F450-4FD1-8D38-83C5C8BF1AD8}" type="parTrans" cxnId="{D5137FF7-5FAB-4C30-9EAF-35C1A73A5DB2}">
      <dgm:prSet/>
      <dgm:spPr/>
      <dgm:t>
        <a:bodyPr/>
        <a:lstStyle/>
        <a:p>
          <a:endParaRPr lang="en-GB" dirty="0"/>
        </a:p>
      </dgm:t>
    </dgm:pt>
    <dgm:pt modelId="{DF9C5A26-3646-4894-B1DD-675FF2763632}" type="sibTrans" cxnId="{D5137FF7-5FAB-4C30-9EAF-35C1A73A5DB2}">
      <dgm:prSet/>
      <dgm:spPr/>
      <dgm:t>
        <a:bodyPr/>
        <a:lstStyle/>
        <a:p>
          <a:endParaRPr lang="en-GB"/>
        </a:p>
      </dgm:t>
    </dgm:pt>
    <dgm:pt modelId="{5BE6D7F7-095B-45F6-9199-CB9D5C2DD876}">
      <dgm:prSet phldrT="[Text]"/>
      <dgm:spPr/>
      <dgm:t>
        <a:bodyPr/>
        <a:lstStyle/>
        <a:p>
          <a:r>
            <a:rPr lang="en-GB" dirty="0"/>
            <a:t>Easy to make</a:t>
          </a:r>
        </a:p>
      </dgm:t>
    </dgm:pt>
    <dgm:pt modelId="{AABD9065-FA74-4528-B5A4-80EB9C17E791}" type="parTrans" cxnId="{AF0F1B8F-DE6A-4718-8187-665F1C36C45F}">
      <dgm:prSet/>
      <dgm:spPr/>
      <dgm:t>
        <a:bodyPr/>
        <a:lstStyle/>
        <a:p>
          <a:endParaRPr lang="en-GB" dirty="0"/>
        </a:p>
      </dgm:t>
    </dgm:pt>
    <dgm:pt modelId="{BE0DF39B-7767-4135-B7B7-DCB1C2399DC3}" type="sibTrans" cxnId="{AF0F1B8F-DE6A-4718-8187-665F1C36C45F}">
      <dgm:prSet/>
      <dgm:spPr/>
      <dgm:t>
        <a:bodyPr/>
        <a:lstStyle/>
        <a:p>
          <a:endParaRPr lang="en-GB"/>
        </a:p>
      </dgm:t>
    </dgm:pt>
    <dgm:pt modelId="{6385208D-A015-49DA-9A59-1089333CE1F9}">
      <dgm:prSet phldrT="[Text]"/>
      <dgm:spPr/>
      <dgm:t>
        <a:bodyPr/>
        <a:lstStyle/>
        <a:p>
          <a:r>
            <a:rPr lang="en-GB" dirty="0"/>
            <a:t>Simple</a:t>
          </a:r>
        </a:p>
      </dgm:t>
    </dgm:pt>
    <dgm:pt modelId="{502FFBB9-121D-4C3A-842E-3291BE45A889}" type="parTrans" cxnId="{E0CC2721-85DE-46BA-8322-8A24FF7DA091}">
      <dgm:prSet/>
      <dgm:spPr/>
      <dgm:t>
        <a:bodyPr/>
        <a:lstStyle/>
        <a:p>
          <a:endParaRPr lang="en-GB" dirty="0"/>
        </a:p>
      </dgm:t>
    </dgm:pt>
    <dgm:pt modelId="{0782BDDF-2EA6-4721-B08A-2F6E8EF0A1F4}" type="sibTrans" cxnId="{E0CC2721-85DE-46BA-8322-8A24FF7DA091}">
      <dgm:prSet/>
      <dgm:spPr/>
      <dgm:t>
        <a:bodyPr/>
        <a:lstStyle/>
        <a:p>
          <a:endParaRPr lang="en-GB"/>
        </a:p>
      </dgm:t>
    </dgm:pt>
    <dgm:pt modelId="{460D3E96-E6F9-47F7-9637-6FBB0EB3F546}">
      <dgm:prSet phldrT="[Text]"/>
      <dgm:spPr/>
      <dgm:t>
        <a:bodyPr/>
        <a:lstStyle/>
        <a:p>
          <a:r>
            <a:rPr lang="en-GB" b="1" u="sng" dirty="0"/>
            <a:t>Plastics Stand at Back</a:t>
          </a:r>
        </a:p>
      </dgm:t>
    </dgm:pt>
    <dgm:pt modelId="{DD31242E-AED6-4D89-A574-2D5F66D12A73}" type="parTrans" cxnId="{F48875BD-7F39-4608-9CCF-B80E38D0FB4E}">
      <dgm:prSet/>
      <dgm:spPr/>
      <dgm:t>
        <a:bodyPr/>
        <a:lstStyle/>
        <a:p>
          <a:endParaRPr lang="en-GB" dirty="0"/>
        </a:p>
      </dgm:t>
    </dgm:pt>
    <dgm:pt modelId="{EB41B3B6-EFED-41B5-BA2F-96544311FEC0}" type="sibTrans" cxnId="{F48875BD-7F39-4608-9CCF-B80E38D0FB4E}">
      <dgm:prSet/>
      <dgm:spPr/>
      <dgm:t>
        <a:bodyPr/>
        <a:lstStyle/>
        <a:p>
          <a:endParaRPr lang="en-GB"/>
        </a:p>
      </dgm:t>
    </dgm:pt>
    <dgm:pt modelId="{B528FBD2-6E5D-411D-9301-59BF04282A94}">
      <dgm:prSet phldrT="[Text]"/>
      <dgm:spPr/>
      <dgm:t>
        <a:bodyPr/>
        <a:lstStyle/>
        <a:p>
          <a:r>
            <a:rPr lang="en-GB" dirty="0"/>
            <a:t>Stable</a:t>
          </a:r>
        </a:p>
      </dgm:t>
    </dgm:pt>
    <dgm:pt modelId="{8B18E9E2-BB7D-4126-92E4-9078956FA7BF}" type="parTrans" cxnId="{0E8F0396-FDE3-4513-930A-6CAEECFD369F}">
      <dgm:prSet/>
      <dgm:spPr/>
      <dgm:t>
        <a:bodyPr/>
        <a:lstStyle/>
        <a:p>
          <a:endParaRPr lang="en-GB" dirty="0"/>
        </a:p>
      </dgm:t>
    </dgm:pt>
    <dgm:pt modelId="{05B72810-BF68-46E4-A068-A5EED6F01069}" type="sibTrans" cxnId="{0E8F0396-FDE3-4513-930A-6CAEECFD369F}">
      <dgm:prSet/>
      <dgm:spPr/>
      <dgm:t>
        <a:bodyPr/>
        <a:lstStyle/>
        <a:p>
          <a:endParaRPr lang="en-GB"/>
        </a:p>
      </dgm:t>
    </dgm:pt>
    <dgm:pt modelId="{BD653EB8-B006-4AEF-9330-557BBA69F464}">
      <dgm:prSet phldrT="[Text]"/>
      <dgm:spPr/>
      <dgm:t>
        <a:bodyPr/>
        <a:lstStyle/>
        <a:p>
          <a:r>
            <a:rPr lang="en-GB" dirty="0"/>
            <a:t>Less chance of falling over</a:t>
          </a:r>
        </a:p>
      </dgm:t>
    </dgm:pt>
    <dgm:pt modelId="{6BF2C1BB-B91E-41A5-BE9C-4257B42C1699}" type="parTrans" cxnId="{AAA0D23A-99B7-4BFA-B74F-308F59C74143}">
      <dgm:prSet/>
      <dgm:spPr/>
      <dgm:t>
        <a:bodyPr/>
        <a:lstStyle/>
        <a:p>
          <a:endParaRPr lang="en-GB" dirty="0"/>
        </a:p>
      </dgm:t>
    </dgm:pt>
    <dgm:pt modelId="{97F73C1A-251D-4E77-9DE5-731063D25D4B}" type="sibTrans" cxnId="{AAA0D23A-99B7-4BFA-B74F-308F59C74143}">
      <dgm:prSet/>
      <dgm:spPr/>
      <dgm:t>
        <a:bodyPr/>
        <a:lstStyle/>
        <a:p>
          <a:endParaRPr lang="en-GB"/>
        </a:p>
      </dgm:t>
    </dgm:pt>
    <dgm:pt modelId="{97AC0DEF-B0E1-420B-9017-C1FCB7A93C30}" type="pres">
      <dgm:prSet presAssocID="{5EE35338-3D12-421F-AE11-CD5CD43A06AF}" presName="Name0" presStyleCnt="0">
        <dgm:presLayoutVars>
          <dgm:chPref val="1"/>
          <dgm:dir/>
          <dgm:animOne val="branch"/>
          <dgm:animLvl val="lvl"/>
          <dgm:resizeHandles val="exact"/>
        </dgm:presLayoutVars>
      </dgm:prSet>
      <dgm:spPr/>
      <dgm:t>
        <a:bodyPr/>
        <a:lstStyle/>
        <a:p>
          <a:endParaRPr lang="en-GB"/>
        </a:p>
      </dgm:t>
    </dgm:pt>
    <dgm:pt modelId="{6AD9FBA2-9DCB-43D1-8AE5-31F8439F97E7}" type="pres">
      <dgm:prSet presAssocID="{231D8756-8916-484C-9562-567E04947A1B}" presName="root1" presStyleCnt="0"/>
      <dgm:spPr/>
    </dgm:pt>
    <dgm:pt modelId="{02A2C698-454C-4BA6-91CA-99E1C08D3869}" type="pres">
      <dgm:prSet presAssocID="{231D8756-8916-484C-9562-567E04947A1B}" presName="LevelOneTextNode" presStyleLbl="node0" presStyleIdx="0" presStyleCnt="1">
        <dgm:presLayoutVars>
          <dgm:chPref val="3"/>
        </dgm:presLayoutVars>
      </dgm:prSet>
      <dgm:spPr/>
      <dgm:t>
        <a:bodyPr/>
        <a:lstStyle/>
        <a:p>
          <a:endParaRPr lang="en-GB"/>
        </a:p>
      </dgm:t>
    </dgm:pt>
    <dgm:pt modelId="{1E994439-00CF-4C95-9E2E-26A933D9AD46}" type="pres">
      <dgm:prSet presAssocID="{231D8756-8916-484C-9562-567E04947A1B}" presName="level2hierChild" presStyleCnt="0"/>
      <dgm:spPr/>
    </dgm:pt>
    <dgm:pt modelId="{4656CF3B-F975-4AD2-94E3-E2171A20F42A}" type="pres">
      <dgm:prSet presAssocID="{AA85B204-2360-4ABB-92B9-66B80DC849AA}" presName="conn2-1" presStyleLbl="parChTrans1D2" presStyleIdx="0" presStyleCnt="2"/>
      <dgm:spPr/>
      <dgm:t>
        <a:bodyPr/>
        <a:lstStyle/>
        <a:p>
          <a:endParaRPr lang="en-GB"/>
        </a:p>
      </dgm:t>
    </dgm:pt>
    <dgm:pt modelId="{8CCA6DE2-BA1D-465D-8131-E474E5BE81DE}" type="pres">
      <dgm:prSet presAssocID="{AA85B204-2360-4ABB-92B9-66B80DC849AA}" presName="connTx" presStyleLbl="parChTrans1D2" presStyleIdx="0" presStyleCnt="2"/>
      <dgm:spPr/>
      <dgm:t>
        <a:bodyPr/>
        <a:lstStyle/>
        <a:p>
          <a:endParaRPr lang="en-GB"/>
        </a:p>
      </dgm:t>
    </dgm:pt>
    <dgm:pt modelId="{4AEF7E2C-BD7E-4795-AF72-A58801484AAE}" type="pres">
      <dgm:prSet presAssocID="{467770B2-6B76-44A3-B59C-F33BE51078F6}" presName="root2" presStyleCnt="0"/>
      <dgm:spPr/>
    </dgm:pt>
    <dgm:pt modelId="{D74E367A-D0F0-4067-9DE5-43AE6C905A3B}" type="pres">
      <dgm:prSet presAssocID="{467770B2-6B76-44A3-B59C-F33BE51078F6}" presName="LevelTwoTextNode" presStyleLbl="node2" presStyleIdx="0" presStyleCnt="2">
        <dgm:presLayoutVars>
          <dgm:chPref val="3"/>
        </dgm:presLayoutVars>
      </dgm:prSet>
      <dgm:spPr/>
      <dgm:t>
        <a:bodyPr/>
        <a:lstStyle/>
        <a:p>
          <a:endParaRPr lang="en-GB"/>
        </a:p>
      </dgm:t>
    </dgm:pt>
    <dgm:pt modelId="{973492A1-2B5F-4B5B-AC89-861E27AC731B}" type="pres">
      <dgm:prSet presAssocID="{467770B2-6B76-44A3-B59C-F33BE51078F6}" presName="level3hierChild" presStyleCnt="0"/>
      <dgm:spPr/>
    </dgm:pt>
    <dgm:pt modelId="{2A9298F1-58AE-4B32-88FF-FD6158B650D3}" type="pres">
      <dgm:prSet presAssocID="{E12306B1-FBE6-4DB3-A2BA-BD0A93DACEF8}" presName="conn2-1" presStyleLbl="parChTrans1D3" presStyleIdx="0" presStyleCnt="5"/>
      <dgm:spPr/>
      <dgm:t>
        <a:bodyPr/>
        <a:lstStyle/>
        <a:p>
          <a:endParaRPr lang="en-GB"/>
        </a:p>
      </dgm:t>
    </dgm:pt>
    <dgm:pt modelId="{48AAFD59-E0CF-44A6-807A-4339549DF7F2}" type="pres">
      <dgm:prSet presAssocID="{E12306B1-FBE6-4DB3-A2BA-BD0A93DACEF8}" presName="connTx" presStyleLbl="parChTrans1D3" presStyleIdx="0" presStyleCnt="5"/>
      <dgm:spPr/>
      <dgm:t>
        <a:bodyPr/>
        <a:lstStyle/>
        <a:p>
          <a:endParaRPr lang="en-GB"/>
        </a:p>
      </dgm:t>
    </dgm:pt>
    <dgm:pt modelId="{13307645-8B64-476C-9461-841EE75CE8C1}" type="pres">
      <dgm:prSet presAssocID="{A776C9FE-3A08-47AB-9BA7-128CAD859415}" presName="root2" presStyleCnt="0"/>
      <dgm:spPr/>
    </dgm:pt>
    <dgm:pt modelId="{9B193EB0-8509-4074-ADF1-45F0C9BD5146}" type="pres">
      <dgm:prSet presAssocID="{A776C9FE-3A08-47AB-9BA7-128CAD859415}" presName="LevelTwoTextNode" presStyleLbl="node3" presStyleIdx="0" presStyleCnt="5">
        <dgm:presLayoutVars>
          <dgm:chPref val="3"/>
        </dgm:presLayoutVars>
      </dgm:prSet>
      <dgm:spPr/>
      <dgm:t>
        <a:bodyPr/>
        <a:lstStyle/>
        <a:p>
          <a:endParaRPr lang="en-GB"/>
        </a:p>
      </dgm:t>
    </dgm:pt>
    <dgm:pt modelId="{768E0E47-B1D0-4A2D-87E4-B827C76D4E15}" type="pres">
      <dgm:prSet presAssocID="{A776C9FE-3A08-47AB-9BA7-128CAD859415}" presName="level3hierChild" presStyleCnt="0"/>
      <dgm:spPr/>
    </dgm:pt>
    <dgm:pt modelId="{132DF1C4-45CB-40C2-B895-C95C461A2860}" type="pres">
      <dgm:prSet presAssocID="{683C7AE6-44D4-47D3-A621-4BA8FF90B2E5}" presName="conn2-1" presStyleLbl="parChTrans1D4" presStyleIdx="0" presStyleCnt="10"/>
      <dgm:spPr/>
      <dgm:t>
        <a:bodyPr/>
        <a:lstStyle/>
        <a:p>
          <a:endParaRPr lang="en-GB"/>
        </a:p>
      </dgm:t>
    </dgm:pt>
    <dgm:pt modelId="{54BB0D27-50B0-4FA0-9989-68D5F8D535BA}" type="pres">
      <dgm:prSet presAssocID="{683C7AE6-44D4-47D3-A621-4BA8FF90B2E5}" presName="connTx" presStyleLbl="parChTrans1D4" presStyleIdx="0" presStyleCnt="10"/>
      <dgm:spPr/>
      <dgm:t>
        <a:bodyPr/>
        <a:lstStyle/>
        <a:p>
          <a:endParaRPr lang="en-GB"/>
        </a:p>
      </dgm:t>
    </dgm:pt>
    <dgm:pt modelId="{A22D7282-BD9D-4DF8-B413-347EAE80E118}" type="pres">
      <dgm:prSet presAssocID="{B1DD8055-1F58-4FBB-B031-73D662EE5B1B}" presName="root2" presStyleCnt="0"/>
      <dgm:spPr/>
    </dgm:pt>
    <dgm:pt modelId="{30622C20-ECFD-4593-B51E-424F29B113FD}" type="pres">
      <dgm:prSet presAssocID="{B1DD8055-1F58-4FBB-B031-73D662EE5B1B}" presName="LevelTwoTextNode" presStyleLbl="node4" presStyleIdx="0" presStyleCnt="10">
        <dgm:presLayoutVars>
          <dgm:chPref val="3"/>
        </dgm:presLayoutVars>
      </dgm:prSet>
      <dgm:spPr/>
      <dgm:t>
        <a:bodyPr/>
        <a:lstStyle/>
        <a:p>
          <a:endParaRPr lang="en-GB"/>
        </a:p>
      </dgm:t>
    </dgm:pt>
    <dgm:pt modelId="{3D6C28D0-AD1E-4F60-B061-B888DA4BBC24}" type="pres">
      <dgm:prSet presAssocID="{B1DD8055-1F58-4FBB-B031-73D662EE5B1B}" presName="level3hierChild" presStyleCnt="0"/>
      <dgm:spPr/>
    </dgm:pt>
    <dgm:pt modelId="{EB172C6E-035B-46DC-AED7-2292516463E1}" type="pres">
      <dgm:prSet presAssocID="{FC59976F-06E7-43D9-A5A8-5BFC7D87FA2A}" presName="conn2-1" presStyleLbl="parChTrans1D4" presStyleIdx="1" presStyleCnt="10"/>
      <dgm:spPr/>
      <dgm:t>
        <a:bodyPr/>
        <a:lstStyle/>
        <a:p>
          <a:endParaRPr lang="en-GB"/>
        </a:p>
      </dgm:t>
    </dgm:pt>
    <dgm:pt modelId="{ACFF1290-FA75-43B4-80C8-FBAF5CA76AA4}" type="pres">
      <dgm:prSet presAssocID="{FC59976F-06E7-43D9-A5A8-5BFC7D87FA2A}" presName="connTx" presStyleLbl="parChTrans1D4" presStyleIdx="1" presStyleCnt="10"/>
      <dgm:spPr/>
      <dgm:t>
        <a:bodyPr/>
        <a:lstStyle/>
        <a:p>
          <a:endParaRPr lang="en-GB"/>
        </a:p>
      </dgm:t>
    </dgm:pt>
    <dgm:pt modelId="{A4256453-C5F5-40A4-9420-37908A59D394}" type="pres">
      <dgm:prSet presAssocID="{A1C2978E-01DC-432C-886C-D86A60A0ADFF}" presName="root2" presStyleCnt="0"/>
      <dgm:spPr/>
    </dgm:pt>
    <dgm:pt modelId="{DE80466E-BAA1-4114-A73A-1A9F407E48B9}" type="pres">
      <dgm:prSet presAssocID="{A1C2978E-01DC-432C-886C-D86A60A0ADFF}" presName="LevelTwoTextNode" presStyleLbl="node4" presStyleIdx="1" presStyleCnt="10">
        <dgm:presLayoutVars>
          <dgm:chPref val="3"/>
        </dgm:presLayoutVars>
      </dgm:prSet>
      <dgm:spPr/>
      <dgm:t>
        <a:bodyPr/>
        <a:lstStyle/>
        <a:p>
          <a:endParaRPr lang="en-GB"/>
        </a:p>
      </dgm:t>
    </dgm:pt>
    <dgm:pt modelId="{0BC60006-C91A-41D8-88C3-803A251295F0}" type="pres">
      <dgm:prSet presAssocID="{A1C2978E-01DC-432C-886C-D86A60A0ADFF}" presName="level3hierChild" presStyleCnt="0"/>
      <dgm:spPr/>
    </dgm:pt>
    <dgm:pt modelId="{136AC4EB-78B9-4828-835D-D8300CC0BD17}" type="pres">
      <dgm:prSet presAssocID="{361A2D92-1D40-44AC-ABF6-E38AEE3E93C4}" presName="conn2-1" presStyleLbl="parChTrans1D3" presStyleIdx="1" presStyleCnt="5"/>
      <dgm:spPr/>
      <dgm:t>
        <a:bodyPr/>
        <a:lstStyle/>
        <a:p>
          <a:endParaRPr lang="en-GB"/>
        </a:p>
      </dgm:t>
    </dgm:pt>
    <dgm:pt modelId="{B959D73A-E678-4D0D-A389-63BC20E9FCD3}" type="pres">
      <dgm:prSet presAssocID="{361A2D92-1D40-44AC-ABF6-E38AEE3E93C4}" presName="connTx" presStyleLbl="parChTrans1D3" presStyleIdx="1" presStyleCnt="5"/>
      <dgm:spPr/>
      <dgm:t>
        <a:bodyPr/>
        <a:lstStyle/>
        <a:p>
          <a:endParaRPr lang="en-GB"/>
        </a:p>
      </dgm:t>
    </dgm:pt>
    <dgm:pt modelId="{AC6F2F66-9023-4486-B984-F9BDCC002640}" type="pres">
      <dgm:prSet presAssocID="{D2823F80-5E65-4DE0-AC98-7B8F093F24DC}" presName="root2" presStyleCnt="0"/>
      <dgm:spPr/>
    </dgm:pt>
    <dgm:pt modelId="{05FB80E4-79C6-40AE-8658-9888817C2F89}" type="pres">
      <dgm:prSet presAssocID="{D2823F80-5E65-4DE0-AC98-7B8F093F24DC}" presName="LevelTwoTextNode" presStyleLbl="node3" presStyleIdx="1" presStyleCnt="5">
        <dgm:presLayoutVars>
          <dgm:chPref val="3"/>
        </dgm:presLayoutVars>
      </dgm:prSet>
      <dgm:spPr/>
      <dgm:t>
        <a:bodyPr/>
        <a:lstStyle/>
        <a:p>
          <a:endParaRPr lang="en-GB"/>
        </a:p>
      </dgm:t>
    </dgm:pt>
    <dgm:pt modelId="{DF917E1B-78D9-4B07-8900-6719334A8917}" type="pres">
      <dgm:prSet presAssocID="{D2823F80-5E65-4DE0-AC98-7B8F093F24DC}" presName="level3hierChild" presStyleCnt="0"/>
      <dgm:spPr/>
    </dgm:pt>
    <dgm:pt modelId="{87118F2F-D864-4A19-A163-FBCCE880952F}" type="pres">
      <dgm:prSet presAssocID="{1C3AF797-0044-46EE-9C9C-7BB70AFF1F4C}" presName="conn2-1" presStyleLbl="parChTrans1D4" presStyleIdx="2" presStyleCnt="10"/>
      <dgm:spPr/>
      <dgm:t>
        <a:bodyPr/>
        <a:lstStyle/>
        <a:p>
          <a:endParaRPr lang="en-GB"/>
        </a:p>
      </dgm:t>
    </dgm:pt>
    <dgm:pt modelId="{492B96E2-AA37-4D85-9AD1-26D1FF90005F}" type="pres">
      <dgm:prSet presAssocID="{1C3AF797-0044-46EE-9C9C-7BB70AFF1F4C}" presName="connTx" presStyleLbl="parChTrans1D4" presStyleIdx="2" presStyleCnt="10"/>
      <dgm:spPr/>
      <dgm:t>
        <a:bodyPr/>
        <a:lstStyle/>
        <a:p>
          <a:endParaRPr lang="en-GB"/>
        </a:p>
      </dgm:t>
    </dgm:pt>
    <dgm:pt modelId="{C91D2A05-E1F3-4644-B2EE-EEBFE2973EF0}" type="pres">
      <dgm:prSet presAssocID="{CA41ACE9-D393-49C3-8F63-31609023D9D9}" presName="root2" presStyleCnt="0"/>
      <dgm:spPr/>
    </dgm:pt>
    <dgm:pt modelId="{A690ABF7-A9B0-4714-AD5E-057D5C8CA12E}" type="pres">
      <dgm:prSet presAssocID="{CA41ACE9-D393-49C3-8F63-31609023D9D9}" presName="LevelTwoTextNode" presStyleLbl="node4" presStyleIdx="2" presStyleCnt="10">
        <dgm:presLayoutVars>
          <dgm:chPref val="3"/>
        </dgm:presLayoutVars>
      </dgm:prSet>
      <dgm:spPr/>
      <dgm:t>
        <a:bodyPr/>
        <a:lstStyle/>
        <a:p>
          <a:endParaRPr lang="en-GB"/>
        </a:p>
      </dgm:t>
    </dgm:pt>
    <dgm:pt modelId="{51E0F784-47E0-4E8A-8D76-ED83D527741B}" type="pres">
      <dgm:prSet presAssocID="{CA41ACE9-D393-49C3-8F63-31609023D9D9}" presName="level3hierChild" presStyleCnt="0"/>
      <dgm:spPr/>
    </dgm:pt>
    <dgm:pt modelId="{AE1D9246-72A2-48B3-A46D-F4D262EAC4F6}" type="pres">
      <dgm:prSet presAssocID="{467EAFB4-2E53-454E-A514-FDECB2603475}" presName="conn2-1" presStyleLbl="parChTrans1D4" presStyleIdx="3" presStyleCnt="10"/>
      <dgm:spPr/>
      <dgm:t>
        <a:bodyPr/>
        <a:lstStyle/>
        <a:p>
          <a:endParaRPr lang="en-GB"/>
        </a:p>
      </dgm:t>
    </dgm:pt>
    <dgm:pt modelId="{34E8A383-2501-42BD-8AF7-17EB783FC37A}" type="pres">
      <dgm:prSet presAssocID="{467EAFB4-2E53-454E-A514-FDECB2603475}" presName="connTx" presStyleLbl="parChTrans1D4" presStyleIdx="3" presStyleCnt="10"/>
      <dgm:spPr/>
      <dgm:t>
        <a:bodyPr/>
        <a:lstStyle/>
        <a:p>
          <a:endParaRPr lang="en-GB"/>
        </a:p>
      </dgm:t>
    </dgm:pt>
    <dgm:pt modelId="{B0F38ECE-0412-46AF-9791-DC8F014BA77D}" type="pres">
      <dgm:prSet presAssocID="{180A2760-A122-4F57-8738-6A52B15B3E87}" presName="root2" presStyleCnt="0"/>
      <dgm:spPr/>
    </dgm:pt>
    <dgm:pt modelId="{CB59BE7C-54D8-4694-A8EF-494D29E6A15C}" type="pres">
      <dgm:prSet presAssocID="{180A2760-A122-4F57-8738-6A52B15B3E87}" presName="LevelTwoTextNode" presStyleLbl="node4" presStyleIdx="3" presStyleCnt="10">
        <dgm:presLayoutVars>
          <dgm:chPref val="3"/>
        </dgm:presLayoutVars>
      </dgm:prSet>
      <dgm:spPr/>
      <dgm:t>
        <a:bodyPr/>
        <a:lstStyle/>
        <a:p>
          <a:endParaRPr lang="en-GB"/>
        </a:p>
      </dgm:t>
    </dgm:pt>
    <dgm:pt modelId="{00F75D64-83CB-49EF-9EEA-F6B2A4D2ACA4}" type="pres">
      <dgm:prSet presAssocID="{180A2760-A122-4F57-8738-6A52B15B3E87}" presName="level3hierChild" presStyleCnt="0"/>
      <dgm:spPr/>
    </dgm:pt>
    <dgm:pt modelId="{27771D6C-C52C-42A6-8917-606A534A1EB8}" type="pres">
      <dgm:prSet presAssocID="{4295914A-C039-42E6-8E20-160E6B8686F5}" presName="conn2-1" presStyleLbl="parChTrans1D3" presStyleIdx="2" presStyleCnt="5"/>
      <dgm:spPr/>
      <dgm:t>
        <a:bodyPr/>
        <a:lstStyle/>
        <a:p>
          <a:endParaRPr lang="en-GB"/>
        </a:p>
      </dgm:t>
    </dgm:pt>
    <dgm:pt modelId="{5BE20AEF-1B6F-4FBB-8EC3-292A28ACDBDC}" type="pres">
      <dgm:prSet presAssocID="{4295914A-C039-42E6-8E20-160E6B8686F5}" presName="connTx" presStyleLbl="parChTrans1D3" presStyleIdx="2" presStyleCnt="5"/>
      <dgm:spPr/>
      <dgm:t>
        <a:bodyPr/>
        <a:lstStyle/>
        <a:p>
          <a:endParaRPr lang="en-GB"/>
        </a:p>
      </dgm:t>
    </dgm:pt>
    <dgm:pt modelId="{A923FBEF-73DB-4EA5-B8E7-FCCA07605E57}" type="pres">
      <dgm:prSet presAssocID="{A52B1175-0404-4156-AB8A-D42DCB1759F0}" presName="root2" presStyleCnt="0"/>
      <dgm:spPr/>
    </dgm:pt>
    <dgm:pt modelId="{54AF6C8D-16BB-4B70-8F8F-4DB789715947}" type="pres">
      <dgm:prSet presAssocID="{A52B1175-0404-4156-AB8A-D42DCB1759F0}" presName="LevelTwoTextNode" presStyleLbl="node3" presStyleIdx="2" presStyleCnt="5">
        <dgm:presLayoutVars>
          <dgm:chPref val="3"/>
        </dgm:presLayoutVars>
      </dgm:prSet>
      <dgm:spPr/>
      <dgm:t>
        <a:bodyPr/>
        <a:lstStyle/>
        <a:p>
          <a:endParaRPr lang="en-GB"/>
        </a:p>
      </dgm:t>
    </dgm:pt>
    <dgm:pt modelId="{47C62145-BF0F-485D-86CF-131E4F0F600D}" type="pres">
      <dgm:prSet presAssocID="{A52B1175-0404-4156-AB8A-D42DCB1759F0}" presName="level3hierChild" presStyleCnt="0"/>
      <dgm:spPr/>
    </dgm:pt>
    <dgm:pt modelId="{BF54C66E-829E-4146-B89D-D70F354A18BB}" type="pres">
      <dgm:prSet presAssocID="{53F0A9D7-2B39-44CE-B089-72E62AEA9717}" presName="conn2-1" presStyleLbl="parChTrans1D4" presStyleIdx="4" presStyleCnt="10"/>
      <dgm:spPr/>
      <dgm:t>
        <a:bodyPr/>
        <a:lstStyle/>
        <a:p>
          <a:endParaRPr lang="en-GB"/>
        </a:p>
      </dgm:t>
    </dgm:pt>
    <dgm:pt modelId="{63416907-B52C-4223-8A58-02800B9ACD26}" type="pres">
      <dgm:prSet presAssocID="{53F0A9D7-2B39-44CE-B089-72E62AEA9717}" presName="connTx" presStyleLbl="parChTrans1D4" presStyleIdx="4" presStyleCnt="10"/>
      <dgm:spPr/>
      <dgm:t>
        <a:bodyPr/>
        <a:lstStyle/>
        <a:p>
          <a:endParaRPr lang="en-GB"/>
        </a:p>
      </dgm:t>
    </dgm:pt>
    <dgm:pt modelId="{A77DA4CF-D95A-40D0-80C4-FCFD794032CD}" type="pres">
      <dgm:prSet presAssocID="{1F742D2B-DDB3-4004-859A-AAA527139583}" presName="root2" presStyleCnt="0"/>
      <dgm:spPr/>
    </dgm:pt>
    <dgm:pt modelId="{51E7D535-050A-4800-9D19-0ADC75C4A5EA}" type="pres">
      <dgm:prSet presAssocID="{1F742D2B-DDB3-4004-859A-AAA527139583}" presName="LevelTwoTextNode" presStyleLbl="node4" presStyleIdx="4" presStyleCnt="10">
        <dgm:presLayoutVars>
          <dgm:chPref val="3"/>
        </dgm:presLayoutVars>
      </dgm:prSet>
      <dgm:spPr/>
      <dgm:t>
        <a:bodyPr/>
        <a:lstStyle/>
        <a:p>
          <a:endParaRPr lang="en-GB"/>
        </a:p>
      </dgm:t>
    </dgm:pt>
    <dgm:pt modelId="{94658592-1293-45E1-BCB9-BDF978CE949C}" type="pres">
      <dgm:prSet presAssocID="{1F742D2B-DDB3-4004-859A-AAA527139583}" presName="level3hierChild" presStyleCnt="0"/>
      <dgm:spPr/>
    </dgm:pt>
    <dgm:pt modelId="{45FC7BB9-2719-4523-B8E5-C5B3D605D6EA}" type="pres">
      <dgm:prSet presAssocID="{E75E2615-3A5D-46A7-B4F6-2194309C7A9E}" presName="conn2-1" presStyleLbl="parChTrans1D4" presStyleIdx="5" presStyleCnt="10"/>
      <dgm:spPr/>
      <dgm:t>
        <a:bodyPr/>
        <a:lstStyle/>
        <a:p>
          <a:endParaRPr lang="en-GB"/>
        </a:p>
      </dgm:t>
    </dgm:pt>
    <dgm:pt modelId="{C456ACCA-12B3-4DDA-8E10-B283D4B62D37}" type="pres">
      <dgm:prSet presAssocID="{E75E2615-3A5D-46A7-B4F6-2194309C7A9E}" presName="connTx" presStyleLbl="parChTrans1D4" presStyleIdx="5" presStyleCnt="10"/>
      <dgm:spPr/>
      <dgm:t>
        <a:bodyPr/>
        <a:lstStyle/>
        <a:p>
          <a:endParaRPr lang="en-GB"/>
        </a:p>
      </dgm:t>
    </dgm:pt>
    <dgm:pt modelId="{7BEA9D52-971A-4BC8-93F8-BBB3FCB531D9}" type="pres">
      <dgm:prSet presAssocID="{99BD8339-6BD0-4DAF-ABC8-45D89A1C8088}" presName="root2" presStyleCnt="0"/>
      <dgm:spPr/>
    </dgm:pt>
    <dgm:pt modelId="{DEDBA6D7-24AD-4881-822F-73ADFFBDC8F6}" type="pres">
      <dgm:prSet presAssocID="{99BD8339-6BD0-4DAF-ABC8-45D89A1C8088}" presName="LevelTwoTextNode" presStyleLbl="node4" presStyleIdx="5" presStyleCnt="10">
        <dgm:presLayoutVars>
          <dgm:chPref val="3"/>
        </dgm:presLayoutVars>
      </dgm:prSet>
      <dgm:spPr/>
      <dgm:t>
        <a:bodyPr/>
        <a:lstStyle/>
        <a:p>
          <a:endParaRPr lang="en-GB"/>
        </a:p>
      </dgm:t>
    </dgm:pt>
    <dgm:pt modelId="{FF42E6E9-89F6-484C-841C-82060B46D79D}" type="pres">
      <dgm:prSet presAssocID="{99BD8339-6BD0-4DAF-ABC8-45D89A1C8088}" presName="level3hierChild" presStyleCnt="0"/>
      <dgm:spPr/>
    </dgm:pt>
    <dgm:pt modelId="{A9AB1DB8-8B54-492B-BDD3-49C5E16DC3CB}" type="pres">
      <dgm:prSet presAssocID="{2FD41861-97B9-4090-A40D-8D12753AA5EF}" presName="conn2-1" presStyleLbl="parChTrans1D2" presStyleIdx="1" presStyleCnt="2"/>
      <dgm:spPr/>
      <dgm:t>
        <a:bodyPr/>
        <a:lstStyle/>
        <a:p>
          <a:endParaRPr lang="en-GB"/>
        </a:p>
      </dgm:t>
    </dgm:pt>
    <dgm:pt modelId="{6BB7BA43-D3E2-48EF-8E9C-F7B3200A1863}" type="pres">
      <dgm:prSet presAssocID="{2FD41861-97B9-4090-A40D-8D12753AA5EF}" presName="connTx" presStyleLbl="parChTrans1D2" presStyleIdx="1" presStyleCnt="2"/>
      <dgm:spPr/>
      <dgm:t>
        <a:bodyPr/>
        <a:lstStyle/>
        <a:p>
          <a:endParaRPr lang="en-GB"/>
        </a:p>
      </dgm:t>
    </dgm:pt>
    <dgm:pt modelId="{10B940A7-E1F1-4A2D-916F-FCD6EC4EF952}" type="pres">
      <dgm:prSet presAssocID="{21C833FE-3ED8-4B2D-AE5F-F9304554A159}" presName="root2" presStyleCnt="0"/>
      <dgm:spPr/>
    </dgm:pt>
    <dgm:pt modelId="{18679BD9-210F-420D-B000-EF7681397763}" type="pres">
      <dgm:prSet presAssocID="{21C833FE-3ED8-4B2D-AE5F-F9304554A159}" presName="LevelTwoTextNode" presStyleLbl="node2" presStyleIdx="1" presStyleCnt="2">
        <dgm:presLayoutVars>
          <dgm:chPref val="3"/>
        </dgm:presLayoutVars>
      </dgm:prSet>
      <dgm:spPr/>
      <dgm:t>
        <a:bodyPr/>
        <a:lstStyle/>
        <a:p>
          <a:endParaRPr lang="en-GB"/>
        </a:p>
      </dgm:t>
    </dgm:pt>
    <dgm:pt modelId="{0CF4A4A6-E1F4-4A14-884F-E8C01BB80AD9}" type="pres">
      <dgm:prSet presAssocID="{21C833FE-3ED8-4B2D-AE5F-F9304554A159}" presName="level3hierChild" presStyleCnt="0"/>
      <dgm:spPr/>
    </dgm:pt>
    <dgm:pt modelId="{22B80FB0-E04E-4EEA-90F3-BD1EC791CF82}" type="pres">
      <dgm:prSet presAssocID="{9687C4FC-F450-4FD1-8D38-83C5C8BF1AD8}" presName="conn2-1" presStyleLbl="parChTrans1D3" presStyleIdx="3" presStyleCnt="5"/>
      <dgm:spPr/>
      <dgm:t>
        <a:bodyPr/>
        <a:lstStyle/>
        <a:p>
          <a:endParaRPr lang="en-GB"/>
        </a:p>
      </dgm:t>
    </dgm:pt>
    <dgm:pt modelId="{7F096C7A-BE00-40DB-AA7B-627B552D3696}" type="pres">
      <dgm:prSet presAssocID="{9687C4FC-F450-4FD1-8D38-83C5C8BF1AD8}" presName="connTx" presStyleLbl="parChTrans1D3" presStyleIdx="3" presStyleCnt="5"/>
      <dgm:spPr/>
      <dgm:t>
        <a:bodyPr/>
        <a:lstStyle/>
        <a:p>
          <a:endParaRPr lang="en-GB"/>
        </a:p>
      </dgm:t>
    </dgm:pt>
    <dgm:pt modelId="{235A970C-4CAD-4A61-AD63-A45F81B64CDF}" type="pres">
      <dgm:prSet presAssocID="{5BA00F1E-78B7-442E-B489-78544D33E002}" presName="root2" presStyleCnt="0"/>
      <dgm:spPr/>
    </dgm:pt>
    <dgm:pt modelId="{33CE08B4-4091-4EA8-8EEA-779EE4EDB2B0}" type="pres">
      <dgm:prSet presAssocID="{5BA00F1E-78B7-442E-B489-78544D33E002}" presName="LevelTwoTextNode" presStyleLbl="node3" presStyleIdx="3" presStyleCnt="5">
        <dgm:presLayoutVars>
          <dgm:chPref val="3"/>
        </dgm:presLayoutVars>
      </dgm:prSet>
      <dgm:spPr/>
      <dgm:t>
        <a:bodyPr/>
        <a:lstStyle/>
        <a:p>
          <a:endParaRPr lang="en-GB"/>
        </a:p>
      </dgm:t>
    </dgm:pt>
    <dgm:pt modelId="{CD9C1ECD-AD10-4692-A52A-5407EDAA3EC0}" type="pres">
      <dgm:prSet presAssocID="{5BA00F1E-78B7-442E-B489-78544D33E002}" presName="level3hierChild" presStyleCnt="0"/>
      <dgm:spPr/>
    </dgm:pt>
    <dgm:pt modelId="{5CFDF213-4834-4F03-9BFD-1812D7AE14F9}" type="pres">
      <dgm:prSet presAssocID="{AABD9065-FA74-4528-B5A4-80EB9C17E791}" presName="conn2-1" presStyleLbl="parChTrans1D4" presStyleIdx="6" presStyleCnt="10"/>
      <dgm:spPr/>
      <dgm:t>
        <a:bodyPr/>
        <a:lstStyle/>
        <a:p>
          <a:endParaRPr lang="en-GB"/>
        </a:p>
      </dgm:t>
    </dgm:pt>
    <dgm:pt modelId="{C3B9EA12-D7F1-4E9C-A4C4-58793BA4E3BE}" type="pres">
      <dgm:prSet presAssocID="{AABD9065-FA74-4528-B5A4-80EB9C17E791}" presName="connTx" presStyleLbl="parChTrans1D4" presStyleIdx="6" presStyleCnt="10"/>
      <dgm:spPr/>
      <dgm:t>
        <a:bodyPr/>
        <a:lstStyle/>
        <a:p>
          <a:endParaRPr lang="en-GB"/>
        </a:p>
      </dgm:t>
    </dgm:pt>
    <dgm:pt modelId="{16D224CC-4566-4F56-A1CB-B97176A512AC}" type="pres">
      <dgm:prSet presAssocID="{5BE6D7F7-095B-45F6-9199-CB9D5C2DD876}" presName="root2" presStyleCnt="0"/>
      <dgm:spPr/>
    </dgm:pt>
    <dgm:pt modelId="{1C0D7C2D-8B80-4BB2-A292-9C8CF53A6E9B}" type="pres">
      <dgm:prSet presAssocID="{5BE6D7F7-095B-45F6-9199-CB9D5C2DD876}" presName="LevelTwoTextNode" presStyleLbl="node4" presStyleIdx="6" presStyleCnt="10">
        <dgm:presLayoutVars>
          <dgm:chPref val="3"/>
        </dgm:presLayoutVars>
      </dgm:prSet>
      <dgm:spPr/>
      <dgm:t>
        <a:bodyPr/>
        <a:lstStyle/>
        <a:p>
          <a:endParaRPr lang="en-GB"/>
        </a:p>
      </dgm:t>
    </dgm:pt>
    <dgm:pt modelId="{72FD50EB-5C24-4BCB-99E4-325D39D38E50}" type="pres">
      <dgm:prSet presAssocID="{5BE6D7F7-095B-45F6-9199-CB9D5C2DD876}" presName="level3hierChild" presStyleCnt="0"/>
      <dgm:spPr/>
    </dgm:pt>
    <dgm:pt modelId="{B90C6CCF-AD33-4638-95CA-351899808260}" type="pres">
      <dgm:prSet presAssocID="{502FFBB9-121D-4C3A-842E-3291BE45A889}" presName="conn2-1" presStyleLbl="parChTrans1D4" presStyleIdx="7" presStyleCnt="10"/>
      <dgm:spPr/>
      <dgm:t>
        <a:bodyPr/>
        <a:lstStyle/>
        <a:p>
          <a:endParaRPr lang="en-GB"/>
        </a:p>
      </dgm:t>
    </dgm:pt>
    <dgm:pt modelId="{AF89E180-B040-460D-856E-11EF078BF2C2}" type="pres">
      <dgm:prSet presAssocID="{502FFBB9-121D-4C3A-842E-3291BE45A889}" presName="connTx" presStyleLbl="parChTrans1D4" presStyleIdx="7" presStyleCnt="10"/>
      <dgm:spPr/>
      <dgm:t>
        <a:bodyPr/>
        <a:lstStyle/>
        <a:p>
          <a:endParaRPr lang="en-GB"/>
        </a:p>
      </dgm:t>
    </dgm:pt>
    <dgm:pt modelId="{B7FC5358-0451-4D66-AC8A-881F4B5F2041}" type="pres">
      <dgm:prSet presAssocID="{6385208D-A015-49DA-9A59-1089333CE1F9}" presName="root2" presStyleCnt="0"/>
      <dgm:spPr/>
    </dgm:pt>
    <dgm:pt modelId="{385CB296-F1B8-4C7B-951C-4FAE633C5FBC}" type="pres">
      <dgm:prSet presAssocID="{6385208D-A015-49DA-9A59-1089333CE1F9}" presName="LevelTwoTextNode" presStyleLbl="node4" presStyleIdx="7" presStyleCnt="10">
        <dgm:presLayoutVars>
          <dgm:chPref val="3"/>
        </dgm:presLayoutVars>
      </dgm:prSet>
      <dgm:spPr/>
      <dgm:t>
        <a:bodyPr/>
        <a:lstStyle/>
        <a:p>
          <a:endParaRPr lang="en-GB"/>
        </a:p>
      </dgm:t>
    </dgm:pt>
    <dgm:pt modelId="{E0349BD6-F348-43B7-9A61-74F3E6067524}" type="pres">
      <dgm:prSet presAssocID="{6385208D-A015-49DA-9A59-1089333CE1F9}" presName="level3hierChild" presStyleCnt="0"/>
      <dgm:spPr/>
    </dgm:pt>
    <dgm:pt modelId="{05FE1341-BBC2-47F6-AEB9-660A2184E8F9}" type="pres">
      <dgm:prSet presAssocID="{DD31242E-AED6-4D89-A574-2D5F66D12A73}" presName="conn2-1" presStyleLbl="parChTrans1D3" presStyleIdx="4" presStyleCnt="5"/>
      <dgm:spPr/>
      <dgm:t>
        <a:bodyPr/>
        <a:lstStyle/>
        <a:p>
          <a:endParaRPr lang="en-GB"/>
        </a:p>
      </dgm:t>
    </dgm:pt>
    <dgm:pt modelId="{299998C0-6127-4E61-AEE1-D9E13C35438D}" type="pres">
      <dgm:prSet presAssocID="{DD31242E-AED6-4D89-A574-2D5F66D12A73}" presName="connTx" presStyleLbl="parChTrans1D3" presStyleIdx="4" presStyleCnt="5"/>
      <dgm:spPr/>
      <dgm:t>
        <a:bodyPr/>
        <a:lstStyle/>
        <a:p>
          <a:endParaRPr lang="en-GB"/>
        </a:p>
      </dgm:t>
    </dgm:pt>
    <dgm:pt modelId="{71363041-5B4F-4623-A1D1-5D2615A5F47B}" type="pres">
      <dgm:prSet presAssocID="{460D3E96-E6F9-47F7-9637-6FBB0EB3F546}" presName="root2" presStyleCnt="0"/>
      <dgm:spPr/>
    </dgm:pt>
    <dgm:pt modelId="{0CC3DC93-2811-43EC-87D8-291DBFCC0C38}" type="pres">
      <dgm:prSet presAssocID="{460D3E96-E6F9-47F7-9637-6FBB0EB3F546}" presName="LevelTwoTextNode" presStyleLbl="node3" presStyleIdx="4" presStyleCnt="5">
        <dgm:presLayoutVars>
          <dgm:chPref val="3"/>
        </dgm:presLayoutVars>
      </dgm:prSet>
      <dgm:spPr/>
      <dgm:t>
        <a:bodyPr/>
        <a:lstStyle/>
        <a:p>
          <a:endParaRPr lang="en-GB"/>
        </a:p>
      </dgm:t>
    </dgm:pt>
    <dgm:pt modelId="{7659BE64-A7E8-4078-9A45-B65CD4FF0736}" type="pres">
      <dgm:prSet presAssocID="{460D3E96-E6F9-47F7-9637-6FBB0EB3F546}" presName="level3hierChild" presStyleCnt="0"/>
      <dgm:spPr/>
    </dgm:pt>
    <dgm:pt modelId="{CC09ECBD-B61E-4AF7-91B7-EB91507EB3E2}" type="pres">
      <dgm:prSet presAssocID="{8B18E9E2-BB7D-4126-92E4-9078956FA7BF}" presName="conn2-1" presStyleLbl="parChTrans1D4" presStyleIdx="8" presStyleCnt="10"/>
      <dgm:spPr/>
      <dgm:t>
        <a:bodyPr/>
        <a:lstStyle/>
        <a:p>
          <a:endParaRPr lang="en-GB"/>
        </a:p>
      </dgm:t>
    </dgm:pt>
    <dgm:pt modelId="{2B14F282-36F5-47E0-8438-1EBF0A4D92CD}" type="pres">
      <dgm:prSet presAssocID="{8B18E9E2-BB7D-4126-92E4-9078956FA7BF}" presName="connTx" presStyleLbl="parChTrans1D4" presStyleIdx="8" presStyleCnt="10"/>
      <dgm:spPr/>
      <dgm:t>
        <a:bodyPr/>
        <a:lstStyle/>
        <a:p>
          <a:endParaRPr lang="en-GB"/>
        </a:p>
      </dgm:t>
    </dgm:pt>
    <dgm:pt modelId="{66D66745-4838-4CFC-A097-DAA71A3FCDD4}" type="pres">
      <dgm:prSet presAssocID="{B528FBD2-6E5D-411D-9301-59BF04282A94}" presName="root2" presStyleCnt="0"/>
      <dgm:spPr/>
    </dgm:pt>
    <dgm:pt modelId="{0819DB75-7B04-4A46-9B0B-0A749FA3A9C3}" type="pres">
      <dgm:prSet presAssocID="{B528FBD2-6E5D-411D-9301-59BF04282A94}" presName="LevelTwoTextNode" presStyleLbl="node4" presStyleIdx="8" presStyleCnt="10">
        <dgm:presLayoutVars>
          <dgm:chPref val="3"/>
        </dgm:presLayoutVars>
      </dgm:prSet>
      <dgm:spPr/>
      <dgm:t>
        <a:bodyPr/>
        <a:lstStyle/>
        <a:p>
          <a:endParaRPr lang="en-GB"/>
        </a:p>
      </dgm:t>
    </dgm:pt>
    <dgm:pt modelId="{BBBD9BE3-95A8-4376-8F16-B52ED685668F}" type="pres">
      <dgm:prSet presAssocID="{B528FBD2-6E5D-411D-9301-59BF04282A94}" presName="level3hierChild" presStyleCnt="0"/>
      <dgm:spPr/>
    </dgm:pt>
    <dgm:pt modelId="{76A35D7E-F09E-4BF0-92D7-CAFCBBEBC6B7}" type="pres">
      <dgm:prSet presAssocID="{6BF2C1BB-B91E-41A5-BE9C-4257B42C1699}" presName="conn2-1" presStyleLbl="parChTrans1D4" presStyleIdx="9" presStyleCnt="10"/>
      <dgm:spPr/>
      <dgm:t>
        <a:bodyPr/>
        <a:lstStyle/>
        <a:p>
          <a:endParaRPr lang="en-GB"/>
        </a:p>
      </dgm:t>
    </dgm:pt>
    <dgm:pt modelId="{03660BE8-ACDD-4206-8466-2F176E345EC4}" type="pres">
      <dgm:prSet presAssocID="{6BF2C1BB-B91E-41A5-BE9C-4257B42C1699}" presName="connTx" presStyleLbl="parChTrans1D4" presStyleIdx="9" presStyleCnt="10"/>
      <dgm:spPr/>
      <dgm:t>
        <a:bodyPr/>
        <a:lstStyle/>
        <a:p>
          <a:endParaRPr lang="en-GB"/>
        </a:p>
      </dgm:t>
    </dgm:pt>
    <dgm:pt modelId="{DDFA215E-5570-4875-AC0D-27EDF81896FD}" type="pres">
      <dgm:prSet presAssocID="{BD653EB8-B006-4AEF-9330-557BBA69F464}" presName="root2" presStyleCnt="0"/>
      <dgm:spPr/>
    </dgm:pt>
    <dgm:pt modelId="{969AB7D9-17EB-47CD-AE88-BC710FBA3E14}" type="pres">
      <dgm:prSet presAssocID="{BD653EB8-B006-4AEF-9330-557BBA69F464}" presName="LevelTwoTextNode" presStyleLbl="node4" presStyleIdx="9" presStyleCnt="10">
        <dgm:presLayoutVars>
          <dgm:chPref val="3"/>
        </dgm:presLayoutVars>
      </dgm:prSet>
      <dgm:spPr/>
      <dgm:t>
        <a:bodyPr/>
        <a:lstStyle/>
        <a:p>
          <a:endParaRPr lang="en-GB"/>
        </a:p>
      </dgm:t>
    </dgm:pt>
    <dgm:pt modelId="{85D06753-4741-4688-90EB-BAC9344F17B3}" type="pres">
      <dgm:prSet presAssocID="{BD653EB8-B006-4AEF-9330-557BBA69F464}" presName="level3hierChild" presStyleCnt="0"/>
      <dgm:spPr/>
    </dgm:pt>
  </dgm:ptLst>
  <dgm:cxnLst>
    <dgm:cxn modelId="{2BF3B93D-C7C1-4130-992C-E26CCC63B3B8}" type="presOf" srcId="{21C833FE-3ED8-4B2D-AE5F-F9304554A159}" destId="{18679BD9-210F-420D-B000-EF7681397763}" srcOrd="0" destOrd="0" presId="urn:microsoft.com/office/officeart/2008/layout/HorizontalMultiLevelHierarchy"/>
    <dgm:cxn modelId="{CDBDB3A3-A6A9-4898-9B89-5EB67E5E60C9}" type="presOf" srcId="{FC59976F-06E7-43D9-A5A8-5BFC7D87FA2A}" destId="{EB172C6E-035B-46DC-AED7-2292516463E1}" srcOrd="0" destOrd="0" presId="urn:microsoft.com/office/officeart/2008/layout/HorizontalMultiLevelHierarchy"/>
    <dgm:cxn modelId="{48994508-F9B4-40D3-BAEA-3D1FF8117A2A}" srcId="{A52B1175-0404-4156-AB8A-D42DCB1759F0}" destId="{99BD8339-6BD0-4DAF-ABC8-45D89A1C8088}" srcOrd="1" destOrd="0" parTransId="{E75E2615-3A5D-46A7-B4F6-2194309C7A9E}" sibTransId="{13AD3FA1-BC49-4B46-9D65-D3C0A6521D80}"/>
    <dgm:cxn modelId="{8F3084ED-D0AD-458A-B824-B2F0B0105238}" srcId="{A52B1175-0404-4156-AB8A-D42DCB1759F0}" destId="{1F742D2B-DDB3-4004-859A-AAA527139583}" srcOrd="0" destOrd="0" parTransId="{53F0A9D7-2B39-44CE-B089-72E62AEA9717}" sibTransId="{1D57651C-ECAE-4FBB-BA4A-0AEFBA128B0C}"/>
    <dgm:cxn modelId="{F48875BD-7F39-4608-9CCF-B80E38D0FB4E}" srcId="{21C833FE-3ED8-4B2D-AE5F-F9304554A159}" destId="{460D3E96-E6F9-47F7-9637-6FBB0EB3F546}" srcOrd="1" destOrd="0" parTransId="{DD31242E-AED6-4D89-A574-2D5F66D12A73}" sibTransId="{EB41B3B6-EFED-41B5-BA2F-96544311FEC0}"/>
    <dgm:cxn modelId="{71B35CD2-F0E3-400B-AB85-CD332D54AE99}" type="presOf" srcId="{8B18E9E2-BB7D-4126-92E4-9078956FA7BF}" destId="{CC09ECBD-B61E-4AF7-91B7-EB91507EB3E2}" srcOrd="0" destOrd="0" presId="urn:microsoft.com/office/officeart/2008/layout/HorizontalMultiLevelHierarchy"/>
    <dgm:cxn modelId="{781B07F2-5C4C-4886-9960-709D77BF73ED}" type="presOf" srcId="{AABD9065-FA74-4528-B5A4-80EB9C17E791}" destId="{C3B9EA12-D7F1-4E9C-A4C4-58793BA4E3BE}" srcOrd="1" destOrd="0" presId="urn:microsoft.com/office/officeart/2008/layout/HorizontalMultiLevelHierarchy"/>
    <dgm:cxn modelId="{36B6C68A-3433-4EFB-B2B8-B14352DD9B6E}" type="presOf" srcId="{D2823F80-5E65-4DE0-AC98-7B8F093F24DC}" destId="{05FB80E4-79C6-40AE-8658-9888817C2F89}" srcOrd="0" destOrd="0" presId="urn:microsoft.com/office/officeart/2008/layout/HorizontalMultiLevelHierarchy"/>
    <dgm:cxn modelId="{01A0563D-3037-45F8-A80D-26D19B53C889}" type="presOf" srcId="{53F0A9D7-2B39-44CE-B089-72E62AEA9717}" destId="{BF54C66E-829E-4146-B89D-D70F354A18BB}" srcOrd="0" destOrd="0" presId="urn:microsoft.com/office/officeart/2008/layout/HorizontalMultiLevelHierarchy"/>
    <dgm:cxn modelId="{2CF4569B-43EB-48FF-A4A4-613A15422E45}" type="presOf" srcId="{A776C9FE-3A08-47AB-9BA7-128CAD859415}" destId="{9B193EB0-8509-4074-ADF1-45F0C9BD5146}" srcOrd="0" destOrd="0" presId="urn:microsoft.com/office/officeart/2008/layout/HorizontalMultiLevelHierarchy"/>
    <dgm:cxn modelId="{ECE2C267-A5B8-4B52-9619-A9715734F8D8}" type="presOf" srcId="{2FD41861-97B9-4090-A40D-8D12753AA5EF}" destId="{A9AB1DB8-8B54-492B-BDD3-49C5E16DC3CB}" srcOrd="0" destOrd="0" presId="urn:microsoft.com/office/officeart/2008/layout/HorizontalMultiLevelHierarchy"/>
    <dgm:cxn modelId="{44ECBEFF-F0A7-4F45-8170-CD80D608223B}" type="presOf" srcId="{1F742D2B-DDB3-4004-859A-AAA527139583}" destId="{51E7D535-050A-4800-9D19-0ADC75C4A5EA}" srcOrd="0" destOrd="0" presId="urn:microsoft.com/office/officeart/2008/layout/HorizontalMultiLevelHierarchy"/>
    <dgm:cxn modelId="{7786A2CD-0481-442E-ADAC-DF143E674579}" type="presOf" srcId="{BD653EB8-B006-4AEF-9330-557BBA69F464}" destId="{969AB7D9-17EB-47CD-AE88-BC710FBA3E14}" srcOrd="0" destOrd="0" presId="urn:microsoft.com/office/officeart/2008/layout/HorizontalMultiLevelHierarchy"/>
    <dgm:cxn modelId="{580978A8-838B-4D74-8250-CBB9969D43D3}" type="presOf" srcId="{DD31242E-AED6-4D89-A574-2D5F66D12A73}" destId="{299998C0-6127-4E61-AEE1-D9E13C35438D}" srcOrd="1" destOrd="0" presId="urn:microsoft.com/office/officeart/2008/layout/HorizontalMultiLevelHierarchy"/>
    <dgm:cxn modelId="{A1092E3E-9FAD-4F98-B8DF-29769C7C0AE1}" type="presOf" srcId="{1C3AF797-0044-46EE-9C9C-7BB70AFF1F4C}" destId="{492B96E2-AA37-4D85-9AD1-26D1FF90005F}" srcOrd="1" destOrd="0" presId="urn:microsoft.com/office/officeart/2008/layout/HorizontalMultiLevelHierarchy"/>
    <dgm:cxn modelId="{BE6B5756-378B-4F07-97DD-A07C3FAA61FA}" type="presOf" srcId="{E12306B1-FBE6-4DB3-A2BA-BD0A93DACEF8}" destId="{48AAFD59-E0CF-44A6-807A-4339549DF7F2}" srcOrd="1" destOrd="0" presId="urn:microsoft.com/office/officeart/2008/layout/HorizontalMultiLevelHierarchy"/>
    <dgm:cxn modelId="{3B779650-557C-48B1-8B35-053FB8CC1FE2}" type="presOf" srcId="{99BD8339-6BD0-4DAF-ABC8-45D89A1C8088}" destId="{DEDBA6D7-24AD-4881-822F-73ADFFBDC8F6}" srcOrd="0" destOrd="0" presId="urn:microsoft.com/office/officeart/2008/layout/HorizontalMultiLevelHierarchy"/>
    <dgm:cxn modelId="{F8AEBD76-7737-4D92-BB78-20E130DB3444}" type="presOf" srcId="{9687C4FC-F450-4FD1-8D38-83C5C8BF1AD8}" destId="{7F096C7A-BE00-40DB-AA7B-627B552D3696}" srcOrd="1" destOrd="0" presId="urn:microsoft.com/office/officeart/2008/layout/HorizontalMultiLevelHierarchy"/>
    <dgm:cxn modelId="{294485C3-BAD5-438A-9C02-7B9A6F136EF1}" srcId="{467770B2-6B76-44A3-B59C-F33BE51078F6}" destId="{A776C9FE-3A08-47AB-9BA7-128CAD859415}" srcOrd="0" destOrd="0" parTransId="{E12306B1-FBE6-4DB3-A2BA-BD0A93DACEF8}" sibTransId="{A934CB21-03E3-4226-B356-D87BE073D166}"/>
    <dgm:cxn modelId="{4A9C61A4-9792-4F1A-ABB5-AD7DAE3BDB72}" type="presOf" srcId="{361A2D92-1D40-44AC-ABF6-E38AEE3E93C4}" destId="{136AC4EB-78B9-4828-835D-D8300CC0BD17}" srcOrd="0" destOrd="0" presId="urn:microsoft.com/office/officeart/2008/layout/HorizontalMultiLevelHierarchy"/>
    <dgm:cxn modelId="{47DBF8A6-C4FB-4851-AE9E-E3C4542D0D34}" type="presOf" srcId="{361A2D92-1D40-44AC-ABF6-E38AEE3E93C4}" destId="{B959D73A-E678-4D0D-A389-63BC20E9FCD3}" srcOrd="1" destOrd="0" presId="urn:microsoft.com/office/officeart/2008/layout/HorizontalMultiLevelHierarchy"/>
    <dgm:cxn modelId="{F03C749F-0AEA-483E-87E8-1B89B22632C7}" type="presOf" srcId="{A52B1175-0404-4156-AB8A-D42DCB1759F0}" destId="{54AF6C8D-16BB-4B70-8F8F-4DB789715947}" srcOrd="0" destOrd="0" presId="urn:microsoft.com/office/officeart/2008/layout/HorizontalMultiLevelHierarchy"/>
    <dgm:cxn modelId="{E5A81351-EDE2-475C-816B-9AB285A9AFC1}" type="presOf" srcId="{1C3AF797-0044-46EE-9C9C-7BB70AFF1F4C}" destId="{87118F2F-D864-4A19-A163-FBCCE880952F}" srcOrd="0" destOrd="0" presId="urn:microsoft.com/office/officeart/2008/layout/HorizontalMultiLevelHierarchy"/>
    <dgm:cxn modelId="{2743CB4C-DD51-45BE-AE14-62594CF174A0}" type="presOf" srcId="{502FFBB9-121D-4C3A-842E-3291BE45A889}" destId="{B90C6CCF-AD33-4638-95CA-351899808260}" srcOrd="0" destOrd="0" presId="urn:microsoft.com/office/officeart/2008/layout/HorizontalMultiLevelHierarchy"/>
    <dgm:cxn modelId="{0B7C7BE9-2913-48D7-9589-717C0DA3A04A}" type="presOf" srcId="{AA85B204-2360-4ABB-92B9-66B80DC849AA}" destId="{8CCA6DE2-BA1D-465D-8131-E474E5BE81DE}" srcOrd="1" destOrd="0" presId="urn:microsoft.com/office/officeart/2008/layout/HorizontalMultiLevelHierarchy"/>
    <dgm:cxn modelId="{DCFB3C36-B039-438D-8E3D-487BC1D5B991}" srcId="{D2823F80-5E65-4DE0-AC98-7B8F093F24DC}" destId="{180A2760-A122-4F57-8738-6A52B15B3E87}" srcOrd="1" destOrd="0" parTransId="{467EAFB4-2E53-454E-A514-FDECB2603475}" sibTransId="{A195451B-E31B-48D6-A56D-432D166630FB}"/>
    <dgm:cxn modelId="{35C18CC9-DD8B-4559-821F-7A0F15ADCA2D}" type="presOf" srcId="{6BF2C1BB-B91E-41A5-BE9C-4257B42C1699}" destId="{03660BE8-ACDD-4206-8466-2F176E345EC4}" srcOrd="1" destOrd="0" presId="urn:microsoft.com/office/officeart/2008/layout/HorizontalMultiLevelHierarchy"/>
    <dgm:cxn modelId="{273D898E-AC15-49D3-93B7-C87B7D1C4F3D}" type="presOf" srcId="{B1DD8055-1F58-4FBB-B031-73D662EE5B1B}" destId="{30622C20-ECFD-4593-B51E-424F29B113FD}" srcOrd="0" destOrd="0" presId="urn:microsoft.com/office/officeart/2008/layout/HorizontalMultiLevelHierarchy"/>
    <dgm:cxn modelId="{AB3CDAF4-08B1-4178-9119-18945E9C43C5}" type="presOf" srcId="{467EAFB4-2E53-454E-A514-FDECB2603475}" destId="{AE1D9246-72A2-48B3-A46D-F4D262EAC4F6}" srcOrd="0" destOrd="0" presId="urn:microsoft.com/office/officeart/2008/layout/HorizontalMultiLevelHierarchy"/>
    <dgm:cxn modelId="{237CA760-446A-4BAA-8EB2-9CE950923D93}" type="presOf" srcId="{180A2760-A122-4F57-8738-6A52B15B3E87}" destId="{CB59BE7C-54D8-4694-A8EF-494D29E6A15C}" srcOrd="0" destOrd="0" presId="urn:microsoft.com/office/officeart/2008/layout/HorizontalMultiLevelHierarchy"/>
    <dgm:cxn modelId="{5333C0B9-52D2-4840-8021-68EA4C3E968E}" srcId="{A776C9FE-3A08-47AB-9BA7-128CAD859415}" destId="{B1DD8055-1F58-4FBB-B031-73D662EE5B1B}" srcOrd="0" destOrd="0" parTransId="{683C7AE6-44D4-47D3-A621-4BA8FF90B2E5}" sibTransId="{254F0DF7-9436-4729-A8E7-09BCDBA0DF43}"/>
    <dgm:cxn modelId="{B61B8BFE-66CF-469B-8BBA-68B3563D69AC}" type="presOf" srcId="{4295914A-C039-42E6-8E20-160E6B8686F5}" destId="{5BE20AEF-1B6F-4FBB-8EC3-292A28ACDBDC}" srcOrd="1" destOrd="0" presId="urn:microsoft.com/office/officeart/2008/layout/HorizontalMultiLevelHierarchy"/>
    <dgm:cxn modelId="{7C4D494F-68EB-4913-87A5-237AC2D13A8E}" type="presOf" srcId="{AABD9065-FA74-4528-B5A4-80EB9C17E791}" destId="{5CFDF213-4834-4F03-9BFD-1812D7AE14F9}" srcOrd="0" destOrd="0" presId="urn:microsoft.com/office/officeart/2008/layout/HorizontalMultiLevelHierarchy"/>
    <dgm:cxn modelId="{4C0B2C43-81BD-4790-A6FC-64C746182420}" type="presOf" srcId="{683C7AE6-44D4-47D3-A621-4BA8FF90B2E5}" destId="{54BB0D27-50B0-4FA0-9989-68D5F8D535BA}" srcOrd="1" destOrd="0" presId="urn:microsoft.com/office/officeart/2008/layout/HorizontalMultiLevelHierarchy"/>
    <dgm:cxn modelId="{5B507725-7241-4B93-8928-3414562F727D}" srcId="{467770B2-6B76-44A3-B59C-F33BE51078F6}" destId="{A52B1175-0404-4156-AB8A-D42DCB1759F0}" srcOrd="2" destOrd="0" parTransId="{4295914A-C039-42E6-8E20-160E6B8686F5}" sibTransId="{FB86478F-13DE-4C82-9D7D-EE4005D79259}"/>
    <dgm:cxn modelId="{48182312-C1FA-4082-9823-CE24755770BD}" type="presOf" srcId="{B528FBD2-6E5D-411D-9301-59BF04282A94}" destId="{0819DB75-7B04-4A46-9B0B-0A749FA3A9C3}" srcOrd="0" destOrd="0" presId="urn:microsoft.com/office/officeart/2008/layout/HorizontalMultiLevelHierarchy"/>
    <dgm:cxn modelId="{AAA0D23A-99B7-4BFA-B74F-308F59C74143}" srcId="{460D3E96-E6F9-47F7-9637-6FBB0EB3F546}" destId="{BD653EB8-B006-4AEF-9330-557BBA69F464}" srcOrd="1" destOrd="0" parTransId="{6BF2C1BB-B91E-41A5-BE9C-4257B42C1699}" sibTransId="{97F73C1A-251D-4E77-9DE5-731063D25D4B}"/>
    <dgm:cxn modelId="{87B99E52-562C-4D72-A13F-06BE381FBBC6}" type="presOf" srcId="{6BF2C1BB-B91E-41A5-BE9C-4257B42C1699}" destId="{76A35D7E-F09E-4BF0-92D7-CAFCBBEBC6B7}" srcOrd="0" destOrd="0" presId="urn:microsoft.com/office/officeart/2008/layout/HorizontalMultiLevelHierarchy"/>
    <dgm:cxn modelId="{00AF27FD-2FB8-4B30-8792-519B3308B3E6}" type="presOf" srcId="{467770B2-6B76-44A3-B59C-F33BE51078F6}" destId="{D74E367A-D0F0-4067-9DE5-43AE6C905A3B}" srcOrd="0" destOrd="0" presId="urn:microsoft.com/office/officeart/2008/layout/HorizontalMultiLevelHierarchy"/>
    <dgm:cxn modelId="{2649A1ED-3C47-406D-B8E7-E453E405D695}" type="presOf" srcId="{9687C4FC-F450-4FD1-8D38-83C5C8BF1AD8}" destId="{22B80FB0-E04E-4EEA-90F3-BD1EC791CF82}" srcOrd="0" destOrd="0" presId="urn:microsoft.com/office/officeart/2008/layout/HorizontalMultiLevelHierarchy"/>
    <dgm:cxn modelId="{5275647C-6340-4B1C-8C1E-63CC13B8E5E4}" type="presOf" srcId="{E12306B1-FBE6-4DB3-A2BA-BD0A93DACEF8}" destId="{2A9298F1-58AE-4B32-88FF-FD6158B650D3}" srcOrd="0" destOrd="0" presId="urn:microsoft.com/office/officeart/2008/layout/HorizontalMultiLevelHierarchy"/>
    <dgm:cxn modelId="{94432A8F-D94D-47FB-93CF-815ABE556D96}" type="presOf" srcId="{683C7AE6-44D4-47D3-A621-4BA8FF90B2E5}" destId="{132DF1C4-45CB-40C2-B895-C95C461A2860}" srcOrd="0" destOrd="0" presId="urn:microsoft.com/office/officeart/2008/layout/HorizontalMultiLevelHierarchy"/>
    <dgm:cxn modelId="{80D3F153-679A-48D9-9223-3768893C281C}" srcId="{467770B2-6B76-44A3-B59C-F33BE51078F6}" destId="{D2823F80-5E65-4DE0-AC98-7B8F093F24DC}" srcOrd="1" destOrd="0" parTransId="{361A2D92-1D40-44AC-ABF6-E38AEE3E93C4}" sibTransId="{65BDE974-97A3-443A-AFA1-0CDBC80244C0}"/>
    <dgm:cxn modelId="{D12B2504-93B1-4A4F-AD7F-0259C5E19E36}" type="presOf" srcId="{231D8756-8916-484C-9562-567E04947A1B}" destId="{02A2C698-454C-4BA6-91CA-99E1C08D3869}" srcOrd="0" destOrd="0" presId="urn:microsoft.com/office/officeart/2008/layout/HorizontalMultiLevelHierarchy"/>
    <dgm:cxn modelId="{E824D7DD-55C3-4A1F-9126-1DB013EEDF70}" type="presOf" srcId="{8B18E9E2-BB7D-4126-92E4-9078956FA7BF}" destId="{2B14F282-36F5-47E0-8438-1EBF0A4D92CD}" srcOrd="1" destOrd="0" presId="urn:microsoft.com/office/officeart/2008/layout/HorizontalMultiLevelHierarchy"/>
    <dgm:cxn modelId="{F9DF1334-6FA6-4E71-A021-96529F2DB6C9}" srcId="{5EE35338-3D12-421F-AE11-CD5CD43A06AF}" destId="{231D8756-8916-484C-9562-567E04947A1B}" srcOrd="0" destOrd="0" parTransId="{4E2A5E29-C510-4806-AD64-ED9C5A65E653}" sibTransId="{CB101F9C-7ECA-49D3-8A9B-FA014A8596E3}"/>
    <dgm:cxn modelId="{C2079FA6-A303-4B61-A819-EDCD99B6EF04}" type="presOf" srcId="{2FD41861-97B9-4090-A40D-8D12753AA5EF}" destId="{6BB7BA43-D3E2-48EF-8E9C-F7B3200A1863}" srcOrd="1" destOrd="0" presId="urn:microsoft.com/office/officeart/2008/layout/HorizontalMultiLevelHierarchy"/>
    <dgm:cxn modelId="{3F6CDC78-0C5B-4880-BC47-72F9EC80A34E}" srcId="{A776C9FE-3A08-47AB-9BA7-128CAD859415}" destId="{A1C2978E-01DC-432C-886C-D86A60A0ADFF}" srcOrd="1" destOrd="0" parTransId="{FC59976F-06E7-43D9-A5A8-5BFC7D87FA2A}" sibTransId="{6D2B39B2-9715-4449-A0E1-705FE9628AA0}"/>
    <dgm:cxn modelId="{80CDE9CF-232E-4D81-9FD7-177335559FE5}" type="presOf" srcId="{502FFBB9-121D-4C3A-842E-3291BE45A889}" destId="{AF89E180-B040-460D-856E-11EF078BF2C2}" srcOrd="1" destOrd="0" presId="urn:microsoft.com/office/officeart/2008/layout/HorizontalMultiLevelHierarchy"/>
    <dgm:cxn modelId="{BADCA2D3-0970-4180-9485-3AE8CECBA79D}" type="presOf" srcId="{6385208D-A015-49DA-9A59-1089333CE1F9}" destId="{385CB296-F1B8-4C7B-951C-4FAE633C5FBC}" srcOrd="0" destOrd="0" presId="urn:microsoft.com/office/officeart/2008/layout/HorizontalMultiLevelHierarchy"/>
    <dgm:cxn modelId="{2EF90E49-2411-41E4-920F-FB35D406E73B}" type="presOf" srcId="{E75E2615-3A5D-46A7-B4F6-2194309C7A9E}" destId="{C456ACCA-12B3-4DDA-8E10-B283D4B62D37}" srcOrd="1" destOrd="0" presId="urn:microsoft.com/office/officeart/2008/layout/HorizontalMultiLevelHierarchy"/>
    <dgm:cxn modelId="{D1FB3225-F630-47B3-95E1-24A460DAAB4B}" type="presOf" srcId="{DD31242E-AED6-4D89-A574-2D5F66D12A73}" destId="{05FE1341-BBC2-47F6-AEB9-660A2184E8F9}" srcOrd="0" destOrd="0" presId="urn:microsoft.com/office/officeart/2008/layout/HorizontalMultiLevelHierarchy"/>
    <dgm:cxn modelId="{C5C287BF-C985-4A6A-A917-42CC1ADDC03C}" type="presOf" srcId="{4295914A-C039-42E6-8E20-160E6B8686F5}" destId="{27771D6C-C52C-42A6-8917-606A534A1EB8}" srcOrd="0" destOrd="0" presId="urn:microsoft.com/office/officeart/2008/layout/HorizontalMultiLevelHierarchy"/>
    <dgm:cxn modelId="{3C4C6265-32DB-4686-9892-C89623BDE22C}" type="presOf" srcId="{5EE35338-3D12-421F-AE11-CD5CD43A06AF}" destId="{97AC0DEF-B0E1-420B-9017-C1FCB7A93C30}" srcOrd="0" destOrd="0" presId="urn:microsoft.com/office/officeart/2008/layout/HorizontalMultiLevelHierarchy"/>
    <dgm:cxn modelId="{5382296D-2A84-483D-AE02-649E24314891}" type="presOf" srcId="{FC59976F-06E7-43D9-A5A8-5BFC7D87FA2A}" destId="{ACFF1290-FA75-43B4-80C8-FBAF5CA76AA4}" srcOrd="1" destOrd="0" presId="urn:microsoft.com/office/officeart/2008/layout/HorizontalMultiLevelHierarchy"/>
    <dgm:cxn modelId="{8DABDCD4-6BCB-4F8F-829B-09EA484E75A0}" type="presOf" srcId="{5BE6D7F7-095B-45F6-9199-CB9D5C2DD876}" destId="{1C0D7C2D-8B80-4BB2-A292-9C8CF53A6E9B}" srcOrd="0" destOrd="0" presId="urn:microsoft.com/office/officeart/2008/layout/HorizontalMultiLevelHierarchy"/>
    <dgm:cxn modelId="{E0CC2721-85DE-46BA-8322-8A24FF7DA091}" srcId="{5BA00F1E-78B7-442E-B489-78544D33E002}" destId="{6385208D-A015-49DA-9A59-1089333CE1F9}" srcOrd="1" destOrd="0" parTransId="{502FFBB9-121D-4C3A-842E-3291BE45A889}" sibTransId="{0782BDDF-2EA6-4721-B08A-2F6E8EF0A1F4}"/>
    <dgm:cxn modelId="{475EDBC4-0954-4DAC-AE8B-0BBD33DC517A}" type="presOf" srcId="{5BA00F1E-78B7-442E-B489-78544D33E002}" destId="{33CE08B4-4091-4EA8-8EEA-779EE4EDB2B0}" srcOrd="0" destOrd="0" presId="urn:microsoft.com/office/officeart/2008/layout/HorizontalMultiLevelHierarchy"/>
    <dgm:cxn modelId="{D5137FF7-5FAB-4C30-9EAF-35C1A73A5DB2}" srcId="{21C833FE-3ED8-4B2D-AE5F-F9304554A159}" destId="{5BA00F1E-78B7-442E-B489-78544D33E002}" srcOrd="0" destOrd="0" parTransId="{9687C4FC-F450-4FD1-8D38-83C5C8BF1AD8}" sibTransId="{DF9C5A26-3646-4894-B1DD-675FF2763632}"/>
    <dgm:cxn modelId="{96D38263-C7A8-4CF7-99D1-50EEF442DF0A}" type="presOf" srcId="{A1C2978E-01DC-432C-886C-D86A60A0ADFF}" destId="{DE80466E-BAA1-4114-A73A-1A9F407E48B9}" srcOrd="0" destOrd="0" presId="urn:microsoft.com/office/officeart/2008/layout/HorizontalMultiLevelHierarchy"/>
    <dgm:cxn modelId="{7DC2B795-304B-40EE-90D5-9700906A7854}" type="presOf" srcId="{467EAFB4-2E53-454E-A514-FDECB2603475}" destId="{34E8A383-2501-42BD-8AF7-17EB783FC37A}" srcOrd="1" destOrd="0" presId="urn:microsoft.com/office/officeart/2008/layout/HorizontalMultiLevelHierarchy"/>
    <dgm:cxn modelId="{AF0F1B8F-DE6A-4718-8187-665F1C36C45F}" srcId="{5BA00F1E-78B7-442E-B489-78544D33E002}" destId="{5BE6D7F7-095B-45F6-9199-CB9D5C2DD876}" srcOrd="0" destOrd="0" parTransId="{AABD9065-FA74-4528-B5A4-80EB9C17E791}" sibTransId="{BE0DF39B-7767-4135-B7B7-DCB1C2399DC3}"/>
    <dgm:cxn modelId="{5C83859A-C62B-43DC-B404-A5526055AFE7}" srcId="{231D8756-8916-484C-9562-567E04947A1B}" destId="{21C833FE-3ED8-4B2D-AE5F-F9304554A159}" srcOrd="1" destOrd="0" parTransId="{2FD41861-97B9-4090-A40D-8D12753AA5EF}" sibTransId="{80E9F1D7-4587-4021-B0E2-6157C9AA562A}"/>
    <dgm:cxn modelId="{0E8F0396-FDE3-4513-930A-6CAEECFD369F}" srcId="{460D3E96-E6F9-47F7-9637-6FBB0EB3F546}" destId="{B528FBD2-6E5D-411D-9301-59BF04282A94}" srcOrd="0" destOrd="0" parTransId="{8B18E9E2-BB7D-4126-92E4-9078956FA7BF}" sibTransId="{05B72810-BF68-46E4-A068-A5EED6F01069}"/>
    <dgm:cxn modelId="{FBD04FED-E5EC-447F-81DA-69FD637AD5EF}" type="presOf" srcId="{53F0A9D7-2B39-44CE-B089-72E62AEA9717}" destId="{63416907-B52C-4223-8A58-02800B9ACD26}" srcOrd="1" destOrd="0" presId="urn:microsoft.com/office/officeart/2008/layout/HorizontalMultiLevelHierarchy"/>
    <dgm:cxn modelId="{04F976B0-1341-4831-9950-5A5B82CFBA35}" type="presOf" srcId="{CA41ACE9-D393-49C3-8F63-31609023D9D9}" destId="{A690ABF7-A9B0-4714-AD5E-057D5C8CA12E}" srcOrd="0" destOrd="0" presId="urn:microsoft.com/office/officeart/2008/layout/HorizontalMultiLevelHierarchy"/>
    <dgm:cxn modelId="{B196450D-83C2-4E16-9219-714AD1613511}" srcId="{231D8756-8916-484C-9562-567E04947A1B}" destId="{467770B2-6B76-44A3-B59C-F33BE51078F6}" srcOrd="0" destOrd="0" parTransId="{AA85B204-2360-4ABB-92B9-66B80DC849AA}" sibTransId="{CB9022B2-8F7A-42B5-80E9-88A80606FFEC}"/>
    <dgm:cxn modelId="{6938E2C3-3257-4D4E-9662-B22574FD2C0A}" srcId="{D2823F80-5E65-4DE0-AC98-7B8F093F24DC}" destId="{CA41ACE9-D393-49C3-8F63-31609023D9D9}" srcOrd="0" destOrd="0" parTransId="{1C3AF797-0044-46EE-9C9C-7BB70AFF1F4C}" sibTransId="{9E8B128C-4B44-4958-B315-55F916BC8A3E}"/>
    <dgm:cxn modelId="{1018DB2B-89B2-4614-9C2C-8240DDC2598A}" type="presOf" srcId="{460D3E96-E6F9-47F7-9637-6FBB0EB3F546}" destId="{0CC3DC93-2811-43EC-87D8-291DBFCC0C38}" srcOrd="0" destOrd="0" presId="urn:microsoft.com/office/officeart/2008/layout/HorizontalMultiLevelHierarchy"/>
    <dgm:cxn modelId="{3F8D1DF2-C2D6-4C3F-90BD-0857DB45F6AE}" type="presOf" srcId="{E75E2615-3A5D-46A7-B4F6-2194309C7A9E}" destId="{45FC7BB9-2719-4523-B8E5-C5B3D605D6EA}" srcOrd="0" destOrd="0" presId="urn:microsoft.com/office/officeart/2008/layout/HorizontalMultiLevelHierarchy"/>
    <dgm:cxn modelId="{869A8317-3CBC-4B27-844B-A9556652A60F}" type="presOf" srcId="{AA85B204-2360-4ABB-92B9-66B80DC849AA}" destId="{4656CF3B-F975-4AD2-94E3-E2171A20F42A}" srcOrd="0" destOrd="0" presId="urn:microsoft.com/office/officeart/2008/layout/HorizontalMultiLevelHierarchy"/>
    <dgm:cxn modelId="{5264DBFE-E749-4F15-9C4B-528BCB95DBDE}" type="presParOf" srcId="{97AC0DEF-B0E1-420B-9017-C1FCB7A93C30}" destId="{6AD9FBA2-9DCB-43D1-8AE5-31F8439F97E7}" srcOrd="0" destOrd="0" presId="urn:microsoft.com/office/officeart/2008/layout/HorizontalMultiLevelHierarchy"/>
    <dgm:cxn modelId="{AD8D4DC1-C715-4A12-BF8E-ECCDD586C5AE}" type="presParOf" srcId="{6AD9FBA2-9DCB-43D1-8AE5-31F8439F97E7}" destId="{02A2C698-454C-4BA6-91CA-99E1C08D3869}" srcOrd="0" destOrd="0" presId="urn:microsoft.com/office/officeart/2008/layout/HorizontalMultiLevelHierarchy"/>
    <dgm:cxn modelId="{A8BBB7D3-2D28-4C5F-A8DE-CD2E31558425}" type="presParOf" srcId="{6AD9FBA2-9DCB-43D1-8AE5-31F8439F97E7}" destId="{1E994439-00CF-4C95-9E2E-26A933D9AD46}" srcOrd="1" destOrd="0" presId="urn:microsoft.com/office/officeart/2008/layout/HorizontalMultiLevelHierarchy"/>
    <dgm:cxn modelId="{E4D7F28C-F0E3-4496-A812-2275556240F8}" type="presParOf" srcId="{1E994439-00CF-4C95-9E2E-26A933D9AD46}" destId="{4656CF3B-F975-4AD2-94E3-E2171A20F42A}" srcOrd="0" destOrd="0" presId="urn:microsoft.com/office/officeart/2008/layout/HorizontalMultiLevelHierarchy"/>
    <dgm:cxn modelId="{51804EF8-DF11-458E-8E8C-ED87B8AA7E76}" type="presParOf" srcId="{4656CF3B-F975-4AD2-94E3-E2171A20F42A}" destId="{8CCA6DE2-BA1D-465D-8131-E474E5BE81DE}" srcOrd="0" destOrd="0" presId="urn:microsoft.com/office/officeart/2008/layout/HorizontalMultiLevelHierarchy"/>
    <dgm:cxn modelId="{9B263BF6-AE07-41DC-9DBE-06E63101F437}" type="presParOf" srcId="{1E994439-00CF-4C95-9E2E-26A933D9AD46}" destId="{4AEF7E2C-BD7E-4795-AF72-A58801484AAE}" srcOrd="1" destOrd="0" presId="urn:microsoft.com/office/officeart/2008/layout/HorizontalMultiLevelHierarchy"/>
    <dgm:cxn modelId="{6A3894A5-9A0A-4242-983B-A1BA5557F8E7}" type="presParOf" srcId="{4AEF7E2C-BD7E-4795-AF72-A58801484AAE}" destId="{D74E367A-D0F0-4067-9DE5-43AE6C905A3B}" srcOrd="0" destOrd="0" presId="urn:microsoft.com/office/officeart/2008/layout/HorizontalMultiLevelHierarchy"/>
    <dgm:cxn modelId="{813D89D2-9574-47C9-BBB6-8F3950A5634B}" type="presParOf" srcId="{4AEF7E2C-BD7E-4795-AF72-A58801484AAE}" destId="{973492A1-2B5F-4B5B-AC89-861E27AC731B}" srcOrd="1" destOrd="0" presId="urn:microsoft.com/office/officeart/2008/layout/HorizontalMultiLevelHierarchy"/>
    <dgm:cxn modelId="{9BA5686D-1A58-4E0B-97BF-22BF383DA560}" type="presParOf" srcId="{973492A1-2B5F-4B5B-AC89-861E27AC731B}" destId="{2A9298F1-58AE-4B32-88FF-FD6158B650D3}" srcOrd="0" destOrd="0" presId="urn:microsoft.com/office/officeart/2008/layout/HorizontalMultiLevelHierarchy"/>
    <dgm:cxn modelId="{D0FE7201-741D-49FE-B2AD-BD0F11459B14}" type="presParOf" srcId="{2A9298F1-58AE-4B32-88FF-FD6158B650D3}" destId="{48AAFD59-E0CF-44A6-807A-4339549DF7F2}" srcOrd="0" destOrd="0" presId="urn:microsoft.com/office/officeart/2008/layout/HorizontalMultiLevelHierarchy"/>
    <dgm:cxn modelId="{CE0EB5DD-D53E-4E34-814E-D54E567158B8}" type="presParOf" srcId="{973492A1-2B5F-4B5B-AC89-861E27AC731B}" destId="{13307645-8B64-476C-9461-841EE75CE8C1}" srcOrd="1" destOrd="0" presId="urn:microsoft.com/office/officeart/2008/layout/HorizontalMultiLevelHierarchy"/>
    <dgm:cxn modelId="{CD4228FE-5513-4340-A4A7-A491C32CDF77}" type="presParOf" srcId="{13307645-8B64-476C-9461-841EE75CE8C1}" destId="{9B193EB0-8509-4074-ADF1-45F0C9BD5146}" srcOrd="0" destOrd="0" presId="urn:microsoft.com/office/officeart/2008/layout/HorizontalMultiLevelHierarchy"/>
    <dgm:cxn modelId="{4953967B-AC7B-4387-B4B9-8E4EE21D3050}" type="presParOf" srcId="{13307645-8B64-476C-9461-841EE75CE8C1}" destId="{768E0E47-B1D0-4A2D-87E4-B827C76D4E15}" srcOrd="1" destOrd="0" presId="urn:microsoft.com/office/officeart/2008/layout/HorizontalMultiLevelHierarchy"/>
    <dgm:cxn modelId="{BF95CF0C-056B-422C-8157-D5EFD999DBF5}" type="presParOf" srcId="{768E0E47-B1D0-4A2D-87E4-B827C76D4E15}" destId="{132DF1C4-45CB-40C2-B895-C95C461A2860}" srcOrd="0" destOrd="0" presId="urn:microsoft.com/office/officeart/2008/layout/HorizontalMultiLevelHierarchy"/>
    <dgm:cxn modelId="{3DC90697-50B3-4A24-B6EC-2F3472896833}" type="presParOf" srcId="{132DF1C4-45CB-40C2-B895-C95C461A2860}" destId="{54BB0D27-50B0-4FA0-9989-68D5F8D535BA}" srcOrd="0" destOrd="0" presId="urn:microsoft.com/office/officeart/2008/layout/HorizontalMultiLevelHierarchy"/>
    <dgm:cxn modelId="{12A0F8CC-9A44-4CFA-AB0C-7D73D6578C16}" type="presParOf" srcId="{768E0E47-B1D0-4A2D-87E4-B827C76D4E15}" destId="{A22D7282-BD9D-4DF8-B413-347EAE80E118}" srcOrd="1" destOrd="0" presId="urn:microsoft.com/office/officeart/2008/layout/HorizontalMultiLevelHierarchy"/>
    <dgm:cxn modelId="{B8EAEC99-4BD2-401D-82DF-AF72726664C8}" type="presParOf" srcId="{A22D7282-BD9D-4DF8-B413-347EAE80E118}" destId="{30622C20-ECFD-4593-B51E-424F29B113FD}" srcOrd="0" destOrd="0" presId="urn:microsoft.com/office/officeart/2008/layout/HorizontalMultiLevelHierarchy"/>
    <dgm:cxn modelId="{64326F79-DB31-42AA-B24B-22856A4AA695}" type="presParOf" srcId="{A22D7282-BD9D-4DF8-B413-347EAE80E118}" destId="{3D6C28D0-AD1E-4F60-B061-B888DA4BBC24}" srcOrd="1" destOrd="0" presId="urn:microsoft.com/office/officeart/2008/layout/HorizontalMultiLevelHierarchy"/>
    <dgm:cxn modelId="{D1D15ED6-B543-400B-974A-68C3DC377668}" type="presParOf" srcId="{768E0E47-B1D0-4A2D-87E4-B827C76D4E15}" destId="{EB172C6E-035B-46DC-AED7-2292516463E1}" srcOrd="2" destOrd="0" presId="urn:microsoft.com/office/officeart/2008/layout/HorizontalMultiLevelHierarchy"/>
    <dgm:cxn modelId="{45D11359-DAE0-40E3-95CB-C9AE3222FDDE}" type="presParOf" srcId="{EB172C6E-035B-46DC-AED7-2292516463E1}" destId="{ACFF1290-FA75-43B4-80C8-FBAF5CA76AA4}" srcOrd="0" destOrd="0" presId="urn:microsoft.com/office/officeart/2008/layout/HorizontalMultiLevelHierarchy"/>
    <dgm:cxn modelId="{11E96905-ED90-46A6-BE3A-965EB87BC007}" type="presParOf" srcId="{768E0E47-B1D0-4A2D-87E4-B827C76D4E15}" destId="{A4256453-C5F5-40A4-9420-37908A59D394}" srcOrd="3" destOrd="0" presId="urn:microsoft.com/office/officeart/2008/layout/HorizontalMultiLevelHierarchy"/>
    <dgm:cxn modelId="{9972639B-C302-4E42-B02F-CA9FF01E7D89}" type="presParOf" srcId="{A4256453-C5F5-40A4-9420-37908A59D394}" destId="{DE80466E-BAA1-4114-A73A-1A9F407E48B9}" srcOrd="0" destOrd="0" presId="urn:microsoft.com/office/officeart/2008/layout/HorizontalMultiLevelHierarchy"/>
    <dgm:cxn modelId="{36B81CD9-8FD1-440B-AD48-46B32841D3E5}" type="presParOf" srcId="{A4256453-C5F5-40A4-9420-37908A59D394}" destId="{0BC60006-C91A-41D8-88C3-803A251295F0}" srcOrd="1" destOrd="0" presId="urn:microsoft.com/office/officeart/2008/layout/HorizontalMultiLevelHierarchy"/>
    <dgm:cxn modelId="{982AEA75-DFA4-4778-99DA-8CBE3CF7DAE1}" type="presParOf" srcId="{973492A1-2B5F-4B5B-AC89-861E27AC731B}" destId="{136AC4EB-78B9-4828-835D-D8300CC0BD17}" srcOrd="2" destOrd="0" presId="urn:microsoft.com/office/officeart/2008/layout/HorizontalMultiLevelHierarchy"/>
    <dgm:cxn modelId="{1F0B6952-A80B-4CAC-B4D2-33708B2CB45C}" type="presParOf" srcId="{136AC4EB-78B9-4828-835D-D8300CC0BD17}" destId="{B959D73A-E678-4D0D-A389-63BC20E9FCD3}" srcOrd="0" destOrd="0" presId="urn:microsoft.com/office/officeart/2008/layout/HorizontalMultiLevelHierarchy"/>
    <dgm:cxn modelId="{606D6EF9-2F30-4A8A-A8FD-D37318C6F301}" type="presParOf" srcId="{973492A1-2B5F-4B5B-AC89-861E27AC731B}" destId="{AC6F2F66-9023-4486-B984-F9BDCC002640}" srcOrd="3" destOrd="0" presId="urn:microsoft.com/office/officeart/2008/layout/HorizontalMultiLevelHierarchy"/>
    <dgm:cxn modelId="{356B99A2-B184-412F-B2B9-FD3EC8BF55BC}" type="presParOf" srcId="{AC6F2F66-9023-4486-B984-F9BDCC002640}" destId="{05FB80E4-79C6-40AE-8658-9888817C2F89}" srcOrd="0" destOrd="0" presId="urn:microsoft.com/office/officeart/2008/layout/HorizontalMultiLevelHierarchy"/>
    <dgm:cxn modelId="{162C400A-CC9F-4EB6-8CEE-DD70C04C215D}" type="presParOf" srcId="{AC6F2F66-9023-4486-B984-F9BDCC002640}" destId="{DF917E1B-78D9-4B07-8900-6719334A8917}" srcOrd="1" destOrd="0" presId="urn:microsoft.com/office/officeart/2008/layout/HorizontalMultiLevelHierarchy"/>
    <dgm:cxn modelId="{AC9A38AD-5B6D-41D2-A5D9-D50B3671822D}" type="presParOf" srcId="{DF917E1B-78D9-4B07-8900-6719334A8917}" destId="{87118F2F-D864-4A19-A163-FBCCE880952F}" srcOrd="0" destOrd="0" presId="urn:microsoft.com/office/officeart/2008/layout/HorizontalMultiLevelHierarchy"/>
    <dgm:cxn modelId="{758D194F-413A-4759-9906-0402E85182D5}" type="presParOf" srcId="{87118F2F-D864-4A19-A163-FBCCE880952F}" destId="{492B96E2-AA37-4D85-9AD1-26D1FF90005F}" srcOrd="0" destOrd="0" presId="urn:microsoft.com/office/officeart/2008/layout/HorizontalMultiLevelHierarchy"/>
    <dgm:cxn modelId="{2D35BBB9-3980-43A8-9E21-96050DFF444A}" type="presParOf" srcId="{DF917E1B-78D9-4B07-8900-6719334A8917}" destId="{C91D2A05-E1F3-4644-B2EE-EEBFE2973EF0}" srcOrd="1" destOrd="0" presId="urn:microsoft.com/office/officeart/2008/layout/HorizontalMultiLevelHierarchy"/>
    <dgm:cxn modelId="{ABAFBCBD-046D-4E42-BCA0-72B2A9604CD5}" type="presParOf" srcId="{C91D2A05-E1F3-4644-B2EE-EEBFE2973EF0}" destId="{A690ABF7-A9B0-4714-AD5E-057D5C8CA12E}" srcOrd="0" destOrd="0" presId="urn:microsoft.com/office/officeart/2008/layout/HorizontalMultiLevelHierarchy"/>
    <dgm:cxn modelId="{4B64C6DD-D203-41F8-AA2D-F21503538829}" type="presParOf" srcId="{C91D2A05-E1F3-4644-B2EE-EEBFE2973EF0}" destId="{51E0F784-47E0-4E8A-8D76-ED83D527741B}" srcOrd="1" destOrd="0" presId="urn:microsoft.com/office/officeart/2008/layout/HorizontalMultiLevelHierarchy"/>
    <dgm:cxn modelId="{CB0319A0-17E7-46C2-963C-6B0E9AE32A66}" type="presParOf" srcId="{DF917E1B-78D9-4B07-8900-6719334A8917}" destId="{AE1D9246-72A2-48B3-A46D-F4D262EAC4F6}" srcOrd="2" destOrd="0" presId="urn:microsoft.com/office/officeart/2008/layout/HorizontalMultiLevelHierarchy"/>
    <dgm:cxn modelId="{2ED2AAC1-7A35-41FB-9E0B-B1C3081A9E85}" type="presParOf" srcId="{AE1D9246-72A2-48B3-A46D-F4D262EAC4F6}" destId="{34E8A383-2501-42BD-8AF7-17EB783FC37A}" srcOrd="0" destOrd="0" presId="urn:microsoft.com/office/officeart/2008/layout/HorizontalMultiLevelHierarchy"/>
    <dgm:cxn modelId="{89E69233-A68D-454F-8F74-C385AE0AA686}" type="presParOf" srcId="{DF917E1B-78D9-4B07-8900-6719334A8917}" destId="{B0F38ECE-0412-46AF-9791-DC8F014BA77D}" srcOrd="3" destOrd="0" presId="urn:microsoft.com/office/officeart/2008/layout/HorizontalMultiLevelHierarchy"/>
    <dgm:cxn modelId="{52A47921-149A-4669-B7C1-E14EAF611ED9}" type="presParOf" srcId="{B0F38ECE-0412-46AF-9791-DC8F014BA77D}" destId="{CB59BE7C-54D8-4694-A8EF-494D29E6A15C}" srcOrd="0" destOrd="0" presId="urn:microsoft.com/office/officeart/2008/layout/HorizontalMultiLevelHierarchy"/>
    <dgm:cxn modelId="{88D4C52D-583E-4F68-9E28-17AC749F9E66}" type="presParOf" srcId="{B0F38ECE-0412-46AF-9791-DC8F014BA77D}" destId="{00F75D64-83CB-49EF-9EEA-F6B2A4D2ACA4}" srcOrd="1" destOrd="0" presId="urn:microsoft.com/office/officeart/2008/layout/HorizontalMultiLevelHierarchy"/>
    <dgm:cxn modelId="{F9F82011-760C-44E3-BE5E-7C3B2AC7FD27}" type="presParOf" srcId="{973492A1-2B5F-4B5B-AC89-861E27AC731B}" destId="{27771D6C-C52C-42A6-8917-606A534A1EB8}" srcOrd="4" destOrd="0" presId="urn:microsoft.com/office/officeart/2008/layout/HorizontalMultiLevelHierarchy"/>
    <dgm:cxn modelId="{465D2BBD-CDAE-48BA-BE30-8B98795A4B9A}" type="presParOf" srcId="{27771D6C-C52C-42A6-8917-606A534A1EB8}" destId="{5BE20AEF-1B6F-4FBB-8EC3-292A28ACDBDC}" srcOrd="0" destOrd="0" presId="urn:microsoft.com/office/officeart/2008/layout/HorizontalMultiLevelHierarchy"/>
    <dgm:cxn modelId="{36F42D78-E0FF-493A-A550-35E399EB4C04}" type="presParOf" srcId="{973492A1-2B5F-4B5B-AC89-861E27AC731B}" destId="{A923FBEF-73DB-4EA5-B8E7-FCCA07605E57}" srcOrd="5" destOrd="0" presId="urn:microsoft.com/office/officeart/2008/layout/HorizontalMultiLevelHierarchy"/>
    <dgm:cxn modelId="{E14F85ED-543A-4589-AD85-5976522499C5}" type="presParOf" srcId="{A923FBEF-73DB-4EA5-B8E7-FCCA07605E57}" destId="{54AF6C8D-16BB-4B70-8F8F-4DB789715947}" srcOrd="0" destOrd="0" presId="urn:microsoft.com/office/officeart/2008/layout/HorizontalMultiLevelHierarchy"/>
    <dgm:cxn modelId="{34F811A2-C2C8-4FBE-9ECB-780B57EDDF22}" type="presParOf" srcId="{A923FBEF-73DB-4EA5-B8E7-FCCA07605E57}" destId="{47C62145-BF0F-485D-86CF-131E4F0F600D}" srcOrd="1" destOrd="0" presId="urn:microsoft.com/office/officeart/2008/layout/HorizontalMultiLevelHierarchy"/>
    <dgm:cxn modelId="{C86E22CB-5F53-49AF-8631-7B3C7E969F98}" type="presParOf" srcId="{47C62145-BF0F-485D-86CF-131E4F0F600D}" destId="{BF54C66E-829E-4146-B89D-D70F354A18BB}" srcOrd="0" destOrd="0" presId="urn:microsoft.com/office/officeart/2008/layout/HorizontalMultiLevelHierarchy"/>
    <dgm:cxn modelId="{6E3D1271-87CE-448D-AB47-E7FDE14018C5}" type="presParOf" srcId="{BF54C66E-829E-4146-B89D-D70F354A18BB}" destId="{63416907-B52C-4223-8A58-02800B9ACD26}" srcOrd="0" destOrd="0" presId="urn:microsoft.com/office/officeart/2008/layout/HorizontalMultiLevelHierarchy"/>
    <dgm:cxn modelId="{D8511981-ED29-4B96-AD5F-FE16B2B33BD4}" type="presParOf" srcId="{47C62145-BF0F-485D-86CF-131E4F0F600D}" destId="{A77DA4CF-D95A-40D0-80C4-FCFD794032CD}" srcOrd="1" destOrd="0" presId="urn:microsoft.com/office/officeart/2008/layout/HorizontalMultiLevelHierarchy"/>
    <dgm:cxn modelId="{CE7CC73B-5249-4B27-AB56-4196B5E42893}" type="presParOf" srcId="{A77DA4CF-D95A-40D0-80C4-FCFD794032CD}" destId="{51E7D535-050A-4800-9D19-0ADC75C4A5EA}" srcOrd="0" destOrd="0" presId="urn:microsoft.com/office/officeart/2008/layout/HorizontalMultiLevelHierarchy"/>
    <dgm:cxn modelId="{D4EE28B9-1699-43BC-8798-DE7D09C83EDA}" type="presParOf" srcId="{A77DA4CF-D95A-40D0-80C4-FCFD794032CD}" destId="{94658592-1293-45E1-BCB9-BDF978CE949C}" srcOrd="1" destOrd="0" presId="urn:microsoft.com/office/officeart/2008/layout/HorizontalMultiLevelHierarchy"/>
    <dgm:cxn modelId="{E960E336-0908-4F89-AA11-DF7B7F3A47B3}" type="presParOf" srcId="{47C62145-BF0F-485D-86CF-131E4F0F600D}" destId="{45FC7BB9-2719-4523-B8E5-C5B3D605D6EA}" srcOrd="2" destOrd="0" presId="urn:microsoft.com/office/officeart/2008/layout/HorizontalMultiLevelHierarchy"/>
    <dgm:cxn modelId="{13048C5D-027D-4A43-82AD-F7A037614DBE}" type="presParOf" srcId="{45FC7BB9-2719-4523-B8E5-C5B3D605D6EA}" destId="{C456ACCA-12B3-4DDA-8E10-B283D4B62D37}" srcOrd="0" destOrd="0" presId="urn:microsoft.com/office/officeart/2008/layout/HorizontalMultiLevelHierarchy"/>
    <dgm:cxn modelId="{F01B5514-8156-4ADE-A098-02017E36B3C8}" type="presParOf" srcId="{47C62145-BF0F-485D-86CF-131E4F0F600D}" destId="{7BEA9D52-971A-4BC8-93F8-BBB3FCB531D9}" srcOrd="3" destOrd="0" presId="urn:microsoft.com/office/officeart/2008/layout/HorizontalMultiLevelHierarchy"/>
    <dgm:cxn modelId="{6A11824A-E538-441B-98EF-76699B82DA0A}" type="presParOf" srcId="{7BEA9D52-971A-4BC8-93F8-BBB3FCB531D9}" destId="{DEDBA6D7-24AD-4881-822F-73ADFFBDC8F6}" srcOrd="0" destOrd="0" presId="urn:microsoft.com/office/officeart/2008/layout/HorizontalMultiLevelHierarchy"/>
    <dgm:cxn modelId="{BD13DC50-4025-4005-B112-82A1EBBCDC1F}" type="presParOf" srcId="{7BEA9D52-971A-4BC8-93F8-BBB3FCB531D9}" destId="{FF42E6E9-89F6-484C-841C-82060B46D79D}" srcOrd="1" destOrd="0" presId="urn:microsoft.com/office/officeart/2008/layout/HorizontalMultiLevelHierarchy"/>
    <dgm:cxn modelId="{1D31080E-3F19-4464-A002-8856DB3E623E}" type="presParOf" srcId="{1E994439-00CF-4C95-9E2E-26A933D9AD46}" destId="{A9AB1DB8-8B54-492B-BDD3-49C5E16DC3CB}" srcOrd="2" destOrd="0" presId="urn:microsoft.com/office/officeart/2008/layout/HorizontalMultiLevelHierarchy"/>
    <dgm:cxn modelId="{27348230-DCF0-4398-A766-08D19668D441}" type="presParOf" srcId="{A9AB1DB8-8B54-492B-BDD3-49C5E16DC3CB}" destId="{6BB7BA43-D3E2-48EF-8E9C-F7B3200A1863}" srcOrd="0" destOrd="0" presId="urn:microsoft.com/office/officeart/2008/layout/HorizontalMultiLevelHierarchy"/>
    <dgm:cxn modelId="{3F7190DB-9D16-4970-850A-A9BC1D2F6373}" type="presParOf" srcId="{1E994439-00CF-4C95-9E2E-26A933D9AD46}" destId="{10B940A7-E1F1-4A2D-916F-FCD6EC4EF952}" srcOrd="3" destOrd="0" presId="urn:microsoft.com/office/officeart/2008/layout/HorizontalMultiLevelHierarchy"/>
    <dgm:cxn modelId="{BD2186CE-7FD2-494A-8CF9-41CC881E6DC3}" type="presParOf" srcId="{10B940A7-E1F1-4A2D-916F-FCD6EC4EF952}" destId="{18679BD9-210F-420D-B000-EF7681397763}" srcOrd="0" destOrd="0" presId="urn:microsoft.com/office/officeart/2008/layout/HorizontalMultiLevelHierarchy"/>
    <dgm:cxn modelId="{43FEC7AE-E12D-4D4A-A732-84B0569EAF24}" type="presParOf" srcId="{10B940A7-E1F1-4A2D-916F-FCD6EC4EF952}" destId="{0CF4A4A6-E1F4-4A14-884F-E8C01BB80AD9}" srcOrd="1" destOrd="0" presId="urn:microsoft.com/office/officeart/2008/layout/HorizontalMultiLevelHierarchy"/>
    <dgm:cxn modelId="{F0204291-0E54-4D00-B611-0A32BA44647E}" type="presParOf" srcId="{0CF4A4A6-E1F4-4A14-884F-E8C01BB80AD9}" destId="{22B80FB0-E04E-4EEA-90F3-BD1EC791CF82}" srcOrd="0" destOrd="0" presId="urn:microsoft.com/office/officeart/2008/layout/HorizontalMultiLevelHierarchy"/>
    <dgm:cxn modelId="{D487C947-1B98-4C7F-AB66-1096A4280DC6}" type="presParOf" srcId="{22B80FB0-E04E-4EEA-90F3-BD1EC791CF82}" destId="{7F096C7A-BE00-40DB-AA7B-627B552D3696}" srcOrd="0" destOrd="0" presId="urn:microsoft.com/office/officeart/2008/layout/HorizontalMultiLevelHierarchy"/>
    <dgm:cxn modelId="{48A501D0-554F-4CCC-BEC4-72CEBBFD1FD1}" type="presParOf" srcId="{0CF4A4A6-E1F4-4A14-884F-E8C01BB80AD9}" destId="{235A970C-4CAD-4A61-AD63-A45F81B64CDF}" srcOrd="1" destOrd="0" presId="urn:microsoft.com/office/officeart/2008/layout/HorizontalMultiLevelHierarchy"/>
    <dgm:cxn modelId="{D72C2BA1-5CF9-4A56-ADCD-EE5867FB3F4A}" type="presParOf" srcId="{235A970C-4CAD-4A61-AD63-A45F81B64CDF}" destId="{33CE08B4-4091-4EA8-8EEA-779EE4EDB2B0}" srcOrd="0" destOrd="0" presId="urn:microsoft.com/office/officeart/2008/layout/HorizontalMultiLevelHierarchy"/>
    <dgm:cxn modelId="{A79D6D05-1331-410E-98FF-FD42789BA695}" type="presParOf" srcId="{235A970C-4CAD-4A61-AD63-A45F81B64CDF}" destId="{CD9C1ECD-AD10-4692-A52A-5407EDAA3EC0}" srcOrd="1" destOrd="0" presId="urn:microsoft.com/office/officeart/2008/layout/HorizontalMultiLevelHierarchy"/>
    <dgm:cxn modelId="{CA136E74-593B-47C0-9C26-01AAAD3740B3}" type="presParOf" srcId="{CD9C1ECD-AD10-4692-A52A-5407EDAA3EC0}" destId="{5CFDF213-4834-4F03-9BFD-1812D7AE14F9}" srcOrd="0" destOrd="0" presId="urn:microsoft.com/office/officeart/2008/layout/HorizontalMultiLevelHierarchy"/>
    <dgm:cxn modelId="{D385B2B1-5587-4785-A7A2-65777DAA5EBB}" type="presParOf" srcId="{5CFDF213-4834-4F03-9BFD-1812D7AE14F9}" destId="{C3B9EA12-D7F1-4E9C-A4C4-58793BA4E3BE}" srcOrd="0" destOrd="0" presId="urn:microsoft.com/office/officeart/2008/layout/HorizontalMultiLevelHierarchy"/>
    <dgm:cxn modelId="{90EAB39C-FECC-40C3-85A3-28E14CFC15B4}" type="presParOf" srcId="{CD9C1ECD-AD10-4692-A52A-5407EDAA3EC0}" destId="{16D224CC-4566-4F56-A1CB-B97176A512AC}" srcOrd="1" destOrd="0" presId="urn:microsoft.com/office/officeart/2008/layout/HorizontalMultiLevelHierarchy"/>
    <dgm:cxn modelId="{F982015A-0727-4F04-B368-6057084C2F0A}" type="presParOf" srcId="{16D224CC-4566-4F56-A1CB-B97176A512AC}" destId="{1C0D7C2D-8B80-4BB2-A292-9C8CF53A6E9B}" srcOrd="0" destOrd="0" presId="urn:microsoft.com/office/officeart/2008/layout/HorizontalMultiLevelHierarchy"/>
    <dgm:cxn modelId="{3017F189-3796-4B46-A7EA-66D31860C904}" type="presParOf" srcId="{16D224CC-4566-4F56-A1CB-B97176A512AC}" destId="{72FD50EB-5C24-4BCB-99E4-325D39D38E50}" srcOrd="1" destOrd="0" presId="urn:microsoft.com/office/officeart/2008/layout/HorizontalMultiLevelHierarchy"/>
    <dgm:cxn modelId="{8EBD98F6-DC88-40DE-9FB6-B6559120EB64}" type="presParOf" srcId="{CD9C1ECD-AD10-4692-A52A-5407EDAA3EC0}" destId="{B90C6CCF-AD33-4638-95CA-351899808260}" srcOrd="2" destOrd="0" presId="urn:microsoft.com/office/officeart/2008/layout/HorizontalMultiLevelHierarchy"/>
    <dgm:cxn modelId="{98CC050C-7CD0-44E1-BD65-C96121390748}" type="presParOf" srcId="{B90C6CCF-AD33-4638-95CA-351899808260}" destId="{AF89E180-B040-460D-856E-11EF078BF2C2}" srcOrd="0" destOrd="0" presId="urn:microsoft.com/office/officeart/2008/layout/HorizontalMultiLevelHierarchy"/>
    <dgm:cxn modelId="{2B58BDA5-5A6F-41D4-90EC-19A9902CEE98}" type="presParOf" srcId="{CD9C1ECD-AD10-4692-A52A-5407EDAA3EC0}" destId="{B7FC5358-0451-4D66-AC8A-881F4B5F2041}" srcOrd="3" destOrd="0" presId="urn:microsoft.com/office/officeart/2008/layout/HorizontalMultiLevelHierarchy"/>
    <dgm:cxn modelId="{FE6FD20E-75C2-4F78-82B6-612D70D8BCB4}" type="presParOf" srcId="{B7FC5358-0451-4D66-AC8A-881F4B5F2041}" destId="{385CB296-F1B8-4C7B-951C-4FAE633C5FBC}" srcOrd="0" destOrd="0" presId="urn:microsoft.com/office/officeart/2008/layout/HorizontalMultiLevelHierarchy"/>
    <dgm:cxn modelId="{A6540ADA-7DBE-470F-AEA5-F083076B0EF0}" type="presParOf" srcId="{B7FC5358-0451-4D66-AC8A-881F4B5F2041}" destId="{E0349BD6-F348-43B7-9A61-74F3E6067524}" srcOrd="1" destOrd="0" presId="urn:microsoft.com/office/officeart/2008/layout/HorizontalMultiLevelHierarchy"/>
    <dgm:cxn modelId="{446473EC-AC60-493D-8F69-A630FB2977AF}" type="presParOf" srcId="{0CF4A4A6-E1F4-4A14-884F-E8C01BB80AD9}" destId="{05FE1341-BBC2-47F6-AEB9-660A2184E8F9}" srcOrd="2" destOrd="0" presId="urn:microsoft.com/office/officeart/2008/layout/HorizontalMultiLevelHierarchy"/>
    <dgm:cxn modelId="{DA513517-7F34-4247-A041-9F2C0433B1AE}" type="presParOf" srcId="{05FE1341-BBC2-47F6-AEB9-660A2184E8F9}" destId="{299998C0-6127-4E61-AEE1-D9E13C35438D}" srcOrd="0" destOrd="0" presId="urn:microsoft.com/office/officeart/2008/layout/HorizontalMultiLevelHierarchy"/>
    <dgm:cxn modelId="{18574D92-2CAA-40AE-AA40-9DADACB01D68}" type="presParOf" srcId="{0CF4A4A6-E1F4-4A14-884F-E8C01BB80AD9}" destId="{71363041-5B4F-4623-A1D1-5D2615A5F47B}" srcOrd="3" destOrd="0" presId="urn:microsoft.com/office/officeart/2008/layout/HorizontalMultiLevelHierarchy"/>
    <dgm:cxn modelId="{645EFB73-52D6-44B2-A516-ABD2911FC5C7}" type="presParOf" srcId="{71363041-5B4F-4623-A1D1-5D2615A5F47B}" destId="{0CC3DC93-2811-43EC-87D8-291DBFCC0C38}" srcOrd="0" destOrd="0" presId="urn:microsoft.com/office/officeart/2008/layout/HorizontalMultiLevelHierarchy"/>
    <dgm:cxn modelId="{2644978D-B61D-4063-BCB8-D666666B9598}" type="presParOf" srcId="{71363041-5B4F-4623-A1D1-5D2615A5F47B}" destId="{7659BE64-A7E8-4078-9A45-B65CD4FF0736}" srcOrd="1" destOrd="0" presId="urn:microsoft.com/office/officeart/2008/layout/HorizontalMultiLevelHierarchy"/>
    <dgm:cxn modelId="{EED2C24F-5D71-4DB8-9EFA-130029504975}" type="presParOf" srcId="{7659BE64-A7E8-4078-9A45-B65CD4FF0736}" destId="{CC09ECBD-B61E-4AF7-91B7-EB91507EB3E2}" srcOrd="0" destOrd="0" presId="urn:microsoft.com/office/officeart/2008/layout/HorizontalMultiLevelHierarchy"/>
    <dgm:cxn modelId="{0952D7CD-B938-4244-802A-CB1E2163F997}" type="presParOf" srcId="{CC09ECBD-B61E-4AF7-91B7-EB91507EB3E2}" destId="{2B14F282-36F5-47E0-8438-1EBF0A4D92CD}" srcOrd="0" destOrd="0" presId="urn:microsoft.com/office/officeart/2008/layout/HorizontalMultiLevelHierarchy"/>
    <dgm:cxn modelId="{997F5F47-2E3E-4B39-B27E-267573235535}" type="presParOf" srcId="{7659BE64-A7E8-4078-9A45-B65CD4FF0736}" destId="{66D66745-4838-4CFC-A097-DAA71A3FCDD4}" srcOrd="1" destOrd="0" presId="urn:microsoft.com/office/officeart/2008/layout/HorizontalMultiLevelHierarchy"/>
    <dgm:cxn modelId="{5BDDAAAA-8B08-4C04-80BB-E2230BDF6EB8}" type="presParOf" srcId="{66D66745-4838-4CFC-A097-DAA71A3FCDD4}" destId="{0819DB75-7B04-4A46-9B0B-0A749FA3A9C3}" srcOrd="0" destOrd="0" presId="urn:microsoft.com/office/officeart/2008/layout/HorizontalMultiLevelHierarchy"/>
    <dgm:cxn modelId="{B5E0C638-DCB6-45FE-BC47-CA5BA09D6249}" type="presParOf" srcId="{66D66745-4838-4CFC-A097-DAA71A3FCDD4}" destId="{BBBD9BE3-95A8-4376-8F16-B52ED685668F}" srcOrd="1" destOrd="0" presId="urn:microsoft.com/office/officeart/2008/layout/HorizontalMultiLevelHierarchy"/>
    <dgm:cxn modelId="{11421924-52D3-442E-A0D1-EEFA49EDB282}" type="presParOf" srcId="{7659BE64-A7E8-4078-9A45-B65CD4FF0736}" destId="{76A35D7E-F09E-4BF0-92D7-CAFCBBEBC6B7}" srcOrd="2" destOrd="0" presId="urn:microsoft.com/office/officeart/2008/layout/HorizontalMultiLevelHierarchy"/>
    <dgm:cxn modelId="{5E57E85B-0363-4A25-AE43-0A6A97B63AA8}" type="presParOf" srcId="{76A35D7E-F09E-4BF0-92D7-CAFCBBEBC6B7}" destId="{03660BE8-ACDD-4206-8466-2F176E345EC4}" srcOrd="0" destOrd="0" presId="urn:microsoft.com/office/officeart/2008/layout/HorizontalMultiLevelHierarchy"/>
    <dgm:cxn modelId="{8F0D2A2C-7B9A-487F-AC2B-72B5BF8E7BA0}" type="presParOf" srcId="{7659BE64-A7E8-4078-9A45-B65CD4FF0736}" destId="{DDFA215E-5570-4875-AC0D-27EDF81896FD}" srcOrd="3" destOrd="0" presId="urn:microsoft.com/office/officeart/2008/layout/HorizontalMultiLevelHierarchy"/>
    <dgm:cxn modelId="{B02C8087-468A-4976-9D8E-29BF2CF6E69D}" type="presParOf" srcId="{DDFA215E-5570-4875-AC0D-27EDF81896FD}" destId="{969AB7D9-17EB-47CD-AE88-BC710FBA3E14}" srcOrd="0" destOrd="0" presId="urn:microsoft.com/office/officeart/2008/layout/HorizontalMultiLevelHierarchy"/>
    <dgm:cxn modelId="{89F3CF58-557B-41BF-9C72-BFC1CC7A4506}" type="presParOf" srcId="{DDFA215E-5570-4875-AC0D-27EDF81896FD}" destId="{85D06753-4741-4688-90EB-BAC9344F17B3}"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F6523-392E-418B-BB85-27DF9E40FF74}" type="doc">
      <dgm:prSet loTypeId="urn:microsoft.com/office/officeart/2008/layout/HorizontalMultiLevelHierarchy" loCatId="hierarchy" qsTypeId="urn:microsoft.com/office/officeart/2005/8/quickstyle/simple3" qsCatId="simple" csTypeId="urn:microsoft.com/office/officeart/2005/8/colors/colorful1#2" csCatId="colorful" phldr="1"/>
      <dgm:spPr/>
      <dgm:t>
        <a:bodyPr/>
        <a:lstStyle/>
        <a:p>
          <a:endParaRPr lang="en-GB"/>
        </a:p>
      </dgm:t>
    </dgm:pt>
    <dgm:pt modelId="{84E330D0-9849-4396-A464-F2B9ABB08F57}">
      <dgm:prSet phldrT="[Text]"/>
      <dgm:spPr/>
      <dgm:t>
        <a:bodyPr/>
        <a:lstStyle/>
        <a:p>
          <a:r>
            <a:rPr lang="en-GB" dirty="0"/>
            <a:t>Target Audience</a:t>
          </a:r>
        </a:p>
      </dgm:t>
    </dgm:pt>
    <dgm:pt modelId="{55B98524-956B-408B-8382-E741BC74096B}" type="parTrans" cxnId="{3C1436C6-CF1D-4BD9-9E6B-37881C866F73}">
      <dgm:prSet/>
      <dgm:spPr/>
      <dgm:t>
        <a:bodyPr/>
        <a:lstStyle/>
        <a:p>
          <a:endParaRPr lang="en-GB"/>
        </a:p>
      </dgm:t>
    </dgm:pt>
    <dgm:pt modelId="{AEB4FFA4-698A-441D-9F9C-DDFA52D561AC}" type="sibTrans" cxnId="{3C1436C6-CF1D-4BD9-9E6B-37881C866F73}">
      <dgm:prSet/>
      <dgm:spPr/>
      <dgm:t>
        <a:bodyPr/>
        <a:lstStyle/>
        <a:p>
          <a:endParaRPr lang="en-GB"/>
        </a:p>
      </dgm:t>
    </dgm:pt>
    <dgm:pt modelId="{BE58CAF1-30BB-40BA-9809-A19F99C787D5}">
      <dgm:prSet phldrT="[Text]"/>
      <dgm:spPr/>
      <dgm:t>
        <a:bodyPr/>
        <a:lstStyle/>
        <a:p>
          <a:r>
            <a:rPr lang="en-GB" dirty="0"/>
            <a:t>Audiophiles</a:t>
          </a:r>
        </a:p>
      </dgm:t>
    </dgm:pt>
    <dgm:pt modelId="{7A96E646-11EB-4121-99F6-B5EF152D29F8}" type="parTrans" cxnId="{EB970E4A-2ACC-4E25-B90E-37BDF2FEB2E7}">
      <dgm:prSet/>
      <dgm:spPr/>
      <dgm:t>
        <a:bodyPr/>
        <a:lstStyle/>
        <a:p>
          <a:endParaRPr lang="en-GB" dirty="0"/>
        </a:p>
      </dgm:t>
    </dgm:pt>
    <dgm:pt modelId="{EF9EFBEE-705E-4FE5-809C-FB7CA1F34338}" type="sibTrans" cxnId="{EB970E4A-2ACC-4E25-B90E-37BDF2FEB2E7}">
      <dgm:prSet/>
      <dgm:spPr/>
      <dgm:t>
        <a:bodyPr/>
        <a:lstStyle/>
        <a:p>
          <a:endParaRPr lang="en-GB"/>
        </a:p>
      </dgm:t>
    </dgm:pt>
    <dgm:pt modelId="{E57A65BD-8535-4496-AE6B-A64ABCEF9127}">
      <dgm:prSet phldrT="[Text]"/>
      <dgm:spPr/>
      <dgm:t>
        <a:bodyPr/>
        <a:lstStyle/>
        <a:p>
          <a:r>
            <a:rPr lang="en-GB" dirty="0"/>
            <a:t>Techies</a:t>
          </a:r>
        </a:p>
      </dgm:t>
    </dgm:pt>
    <dgm:pt modelId="{973DA149-5647-4BB1-9CC1-9B83AFB5A6D2}" type="parTrans" cxnId="{9BD75496-DADB-496E-AAB8-A12DA618A294}">
      <dgm:prSet/>
      <dgm:spPr/>
      <dgm:t>
        <a:bodyPr/>
        <a:lstStyle/>
        <a:p>
          <a:endParaRPr lang="en-GB" dirty="0"/>
        </a:p>
      </dgm:t>
    </dgm:pt>
    <dgm:pt modelId="{8E89E839-E80F-4919-9630-2E21BB64630B}" type="sibTrans" cxnId="{9BD75496-DADB-496E-AAB8-A12DA618A294}">
      <dgm:prSet/>
      <dgm:spPr/>
      <dgm:t>
        <a:bodyPr/>
        <a:lstStyle/>
        <a:p>
          <a:endParaRPr lang="en-GB"/>
        </a:p>
      </dgm:t>
    </dgm:pt>
    <dgm:pt modelId="{C3000F1A-3552-4634-9073-C0ECB78CA4EF}">
      <dgm:prSet phldrT="[Text]"/>
      <dgm:spPr/>
      <dgm:t>
        <a:bodyPr/>
        <a:lstStyle/>
        <a:p>
          <a:r>
            <a:rPr lang="en-GB" dirty="0"/>
            <a:t>Clubs/Discos</a:t>
          </a:r>
        </a:p>
      </dgm:t>
    </dgm:pt>
    <dgm:pt modelId="{31E4D927-54EC-406F-A4CD-0131DB195441}" type="parTrans" cxnId="{0861270B-7AB2-4A46-8BDE-9733FD37B613}">
      <dgm:prSet/>
      <dgm:spPr/>
      <dgm:t>
        <a:bodyPr/>
        <a:lstStyle/>
        <a:p>
          <a:endParaRPr lang="en-GB" dirty="0"/>
        </a:p>
      </dgm:t>
    </dgm:pt>
    <dgm:pt modelId="{FCD8A376-CDD9-4046-8DD1-DA2DD10BAD87}" type="sibTrans" cxnId="{0861270B-7AB2-4A46-8BDE-9733FD37B613}">
      <dgm:prSet/>
      <dgm:spPr/>
      <dgm:t>
        <a:bodyPr/>
        <a:lstStyle/>
        <a:p>
          <a:endParaRPr lang="en-GB"/>
        </a:p>
      </dgm:t>
    </dgm:pt>
    <dgm:pt modelId="{4972258C-CD28-44E6-93EB-9DB85475749D}">
      <dgm:prSet phldrT="[Text]"/>
      <dgm:spPr/>
      <dgm:t>
        <a:bodyPr/>
        <a:lstStyle/>
        <a:p>
          <a:r>
            <a:rPr lang="en-GB" dirty="0"/>
            <a:t>Teens</a:t>
          </a:r>
        </a:p>
      </dgm:t>
    </dgm:pt>
    <dgm:pt modelId="{D3760891-3FBF-4B3A-82FD-AAEEC98B2608}" type="parTrans" cxnId="{645B57A1-C0B3-4C0C-820F-A5A4FE1F75E7}">
      <dgm:prSet/>
      <dgm:spPr/>
      <dgm:t>
        <a:bodyPr/>
        <a:lstStyle/>
        <a:p>
          <a:endParaRPr lang="en-GB" dirty="0"/>
        </a:p>
      </dgm:t>
    </dgm:pt>
    <dgm:pt modelId="{B59C3CF2-587D-4100-83EC-9BDE79328D3B}" type="sibTrans" cxnId="{645B57A1-C0B3-4C0C-820F-A5A4FE1F75E7}">
      <dgm:prSet/>
      <dgm:spPr/>
      <dgm:t>
        <a:bodyPr/>
        <a:lstStyle/>
        <a:p>
          <a:endParaRPr lang="en-GB"/>
        </a:p>
      </dgm:t>
    </dgm:pt>
    <dgm:pt modelId="{1FEFB0A4-80D4-4D0B-9FEF-02FD5BB51F88}">
      <dgm:prSet phldrT="[Text]"/>
      <dgm:spPr/>
      <dgm:t>
        <a:bodyPr/>
        <a:lstStyle/>
        <a:p>
          <a:r>
            <a:rPr lang="en-GB" dirty="0"/>
            <a:t>Classy</a:t>
          </a:r>
        </a:p>
      </dgm:t>
    </dgm:pt>
    <dgm:pt modelId="{54F3C0FF-D749-4269-B9CF-7A95B6300FFA}" type="parTrans" cxnId="{578321FA-4F6D-4FBC-9F49-83EAC4684EC5}">
      <dgm:prSet/>
      <dgm:spPr/>
      <dgm:t>
        <a:bodyPr/>
        <a:lstStyle/>
        <a:p>
          <a:endParaRPr lang="en-GB" dirty="0"/>
        </a:p>
      </dgm:t>
    </dgm:pt>
    <dgm:pt modelId="{0A797D93-A99E-4D7D-96EC-1EA071F03C00}" type="sibTrans" cxnId="{578321FA-4F6D-4FBC-9F49-83EAC4684EC5}">
      <dgm:prSet/>
      <dgm:spPr/>
      <dgm:t>
        <a:bodyPr/>
        <a:lstStyle/>
        <a:p>
          <a:endParaRPr lang="en-GB"/>
        </a:p>
      </dgm:t>
    </dgm:pt>
    <dgm:pt modelId="{9FE34A88-3963-45A9-8A07-9FF57EB09DBA}">
      <dgm:prSet phldrT="[Text]"/>
      <dgm:spPr/>
      <dgm:t>
        <a:bodyPr/>
        <a:lstStyle/>
        <a:p>
          <a:r>
            <a:rPr lang="en-GB" dirty="0"/>
            <a:t>Professional</a:t>
          </a:r>
        </a:p>
      </dgm:t>
    </dgm:pt>
    <dgm:pt modelId="{89E189C5-B206-4199-8858-77487E7E978D}" type="parTrans" cxnId="{105111F4-57C7-4FE5-9890-985F2E800DD3}">
      <dgm:prSet/>
      <dgm:spPr/>
      <dgm:t>
        <a:bodyPr/>
        <a:lstStyle/>
        <a:p>
          <a:endParaRPr lang="en-GB" dirty="0"/>
        </a:p>
      </dgm:t>
    </dgm:pt>
    <dgm:pt modelId="{BBF4E01F-90D4-41BC-A1D1-D44B7B8C7139}" type="sibTrans" cxnId="{105111F4-57C7-4FE5-9890-985F2E800DD3}">
      <dgm:prSet/>
      <dgm:spPr/>
      <dgm:t>
        <a:bodyPr/>
        <a:lstStyle/>
        <a:p>
          <a:endParaRPr lang="en-GB"/>
        </a:p>
      </dgm:t>
    </dgm:pt>
    <dgm:pt modelId="{9A6FEE08-12CC-49EA-BD4E-C1813939F4BB}">
      <dgm:prSet phldrT="[Text]"/>
      <dgm:spPr/>
      <dgm:t>
        <a:bodyPr/>
        <a:lstStyle/>
        <a:p>
          <a:r>
            <a:rPr lang="en-GB" dirty="0"/>
            <a:t>Look Cool</a:t>
          </a:r>
        </a:p>
      </dgm:t>
    </dgm:pt>
    <dgm:pt modelId="{AC87F80D-0E64-46A0-BB63-E34A8D75C194}" type="parTrans" cxnId="{D753017D-D175-4D03-95D4-DCDF0A8ADA15}">
      <dgm:prSet/>
      <dgm:spPr/>
      <dgm:t>
        <a:bodyPr/>
        <a:lstStyle/>
        <a:p>
          <a:endParaRPr lang="en-GB" dirty="0"/>
        </a:p>
      </dgm:t>
    </dgm:pt>
    <dgm:pt modelId="{37BC885B-02A1-40E9-B198-4A3604EBDAD9}" type="sibTrans" cxnId="{D753017D-D175-4D03-95D4-DCDF0A8ADA15}">
      <dgm:prSet/>
      <dgm:spPr/>
      <dgm:t>
        <a:bodyPr/>
        <a:lstStyle/>
        <a:p>
          <a:endParaRPr lang="en-GB"/>
        </a:p>
      </dgm:t>
    </dgm:pt>
    <dgm:pt modelId="{2E81B90A-BE44-43AD-AC54-A17DAE963D7B}">
      <dgm:prSet phldrT="[Text]"/>
      <dgm:spPr/>
      <dgm:t>
        <a:bodyPr/>
        <a:lstStyle/>
        <a:p>
          <a:r>
            <a:rPr lang="en-GB" dirty="0"/>
            <a:t>Many different features</a:t>
          </a:r>
        </a:p>
      </dgm:t>
    </dgm:pt>
    <dgm:pt modelId="{76DE1009-105E-48E0-81ED-92259ADCD63B}" type="parTrans" cxnId="{27C89B65-064E-4CB9-B6C5-A408734D717A}">
      <dgm:prSet/>
      <dgm:spPr/>
      <dgm:t>
        <a:bodyPr/>
        <a:lstStyle/>
        <a:p>
          <a:endParaRPr lang="en-GB" dirty="0"/>
        </a:p>
      </dgm:t>
    </dgm:pt>
    <dgm:pt modelId="{1501582D-371B-4874-B0AA-341D4557F58E}" type="sibTrans" cxnId="{27C89B65-064E-4CB9-B6C5-A408734D717A}">
      <dgm:prSet/>
      <dgm:spPr/>
      <dgm:t>
        <a:bodyPr/>
        <a:lstStyle/>
        <a:p>
          <a:endParaRPr lang="en-GB"/>
        </a:p>
      </dgm:t>
    </dgm:pt>
    <dgm:pt modelId="{2CB39CC7-7947-4DD3-9042-DD481A71739C}">
      <dgm:prSet phldrT="[Text]"/>
      <dgm:spPr/>
      <dgm:t>
        <a:bodyPr/>
        <a:lstStyle/>
        <a:p>
          <a:r>
            <a:rPr lang="en-GB" dirty="0"/>
            <a:t>Flashy</a:t>
          </a:r>
        </a:p>
      </dgm:t>
    </dgm:pt>
    <dgm:pt modelId="{6F5E1718-D815-4DFC-9F85-C4B3D4EDA540}" type="parTrans" cxnId="{DE3361A3-45FB-40B3-BAF1-5086919F15B9}">
      <dgm:prSet/>
      <dgm:spPr/>
      <dgm:t>
        <a:bodyPr/>
        <a:lstStyle/>
        <a:p>
          <a:endParaRPr lang="en-GB" dirty="0"/>
        </a:p>
      </dgm:t>
    </dgm:pt>
    <dgm:pt modelId="{0DC0A137-49D9-4F5A-B2EB-1634BCFC291C}" type="sibTrans" cxnId="{DE3361A3-45FB-40B3-BAF1-5086919F15B9}">
      <dgm:prSet/>
      <dgm:spPr/>
      <dgm:t>
        <a:bodyPr/>
        <a:lstStyle/>
        <a:p>
          <a:endParaRPr lang="en-GB"/>
        </a:p>
      </dgm:t>
    </dgm:pt>
    <dgm:pt modelId="{11194A42-AB27-4E16-8EEC-6E3BD200C3E8}">
      <dgm:prSet phldrT="[Text]"/>
      <dgm:spPr/>
      <dgm:t>
        <a:bodyPr/>
        <a:lstStyle/>
        <a:p>
          <a:r>
            <a:rPr lang="en-GB" dirty="0"/>
            <a:t>Bright</a:t>
          </a:r>
        </a:p>
      </dgm:t>
    </dgm:pt>
    <dgm:pt modelId="{62E30059-C1AE-40F5-9F0C-1098BD1D5837}" type="parTrans" cxnId="{8FBFC869-61C5-4EDE-BAAB-3B8E4A13106A}">
      <dgm:prSet/>
      <dgm:spPr/>
      <dgm:t>
        <a:bodyPr/>
        <a:lstStyle/>
        <a:p>
          <a:endParaRPr lang="en-GB" dirty="0"/>
        </a:p>
      </dgm:t>
    </dgm:pt>
    <dgm:pt modelId="{B878FD2A-EA29-4402-BB64-9602E6B57726}" type="sibTrans" cxnId="{8FBFC869-61C5-4EDE-BAAB-3B8E4A13106A}">
      <dgm:prSet/>
      <dgm:spPr/>
      <dgm:t>
        <a:bodyPr/>
        <a:lstStyle/>
        <a:p>
          <a:endParaRPr lang="en-GB"/>
        </a:p>
      </dgm:t>
    </dgm:pt>
    <dgm:pt modelId="{F338988B-FDA0-43C3-AF4C-D12C97BF56BA}">
      <dgm:prSet phldrT="[Text]"/>
      <dgm:spPr/>
      <dgm:t>
        <a:bodyPr/>
        <a:lstStyle/>
        <a:p>
          <a:r>
            <a:rPr lang="en-GB" dirty="0"/>
            <a:t>Impressive</a:t>
          </a:r>
        </a:p>
      </dgm:t>
    </dgm:pt>
    <dgm:pt modelId="{AE308216-5789-4E23-A4A0-D5D258FC138F}" type="parTrans" cxnId="{CD62936B-D8FE-4D94-8843-172782C77F7B}">
      <dgm:prSet/>
      <dgm:spPr/>
      <dgm:t>
        <a:bodyPr/>
        <a:lstStyle/>
        <a:p>
          <a:endParaRPr lang="en-GB" dirty="0"/>
        </a:p>
      </dgm:t>
    </dgm:pt>
    <dgm:pt modelId="{415F6766-585E-4321-AC07-39C64F269C07}" type="sibTrans" cxnId="{CD62936B-D8FE-4D94-8843-172782C77F7B}">
      <dgm:prSet/>
      <dgm:spPr/>
      <dgm:t>
        <a:bodyPr/>
        <a:lstStyle/>
        <a:p>
          <a:endParaRPr lang="en-GB"/>
        </a:p>
      </dgm:t>
    </dgm:pt>
    <dgm:pt modelId="{9F079015-2F22-468D-A58F-54102B543260}">
      <dgm:prSet phldrT="[Text]"/>
      <dgm:spPr/>
      <dgm:t>
        <a:bodyPr/>
        <a:lstStyle/>
        <a:p>
          <a:r>
            <a:rPr lang="en-GB" dirty="0"/>
            <a:t>Cool</a:t>
          </a:r>
        </a:p>
      </dgm:t>
    </dgm:pt>
    <dgm:pt modelId="{50CE68DC-1584-45CB-96D8-B2148A1859DE}" type="parTrans" cxnId="{911A153C-E6B9-4271-8CC1-80DD7A83C907}">
      <dgm:prSet/>
      <dgm:spPr/>
      <dgm:t>
        <a:bodyPr/>
        <a:lstStyle/>
        <a:p>
          <a:endParaRPr lang="en-GB" dirty="0"/>
        </a:p>
      </dgm:t>
    </dgm:pt>
    <dgm:pt modelId="{2E17EE6C-F05F-4960-958A-D92008111767}" type="sibTrans" cxnId="{911A153C-E6B9-4271-8CC1-80DD7A83C907}">
      <dgm:prSet/>
      <dgm:spPr/>
      <dgm:t>
        <a:bodyPr/>
        <a:lstStyle/>
        <a:p>
          <a:endParaRPr lang="en-GB"/>
        </a:p>
      </dgm:t>
    </dgm:pt>
    <dgm:pt modelId="{F537CCA0-0ACE-46B6-9E56-FE65D723277E}">
      <dgm:prSet phldrT="[Text]"/>
      <dgm:spPr/>
      <dgm:t>
        <a:bodyPr/>
        <a:lstStyle/>
        <a:p>
          <a:r>
            <a:rPr lang="en-GB" dirty="0"/>
            <a:t>Rugged</a:t>
          </a:r>
        </a:p>
      </dgm:t>
    </dgm:pt>
    <dgm:pt modelId="{B88D4590-7E65-4B56-976F-BB15D5784C10}" type="parTrans" cxnId="{AAE86018-F9FC-4153-823C-50945B260DE1}">
      <dgm:prSet/>
      <dgm:spPr/>
      <dgm:t>
        <a:bodyPr/>
        <a:lstStyle/>
        <a:p>
          <a:endParaRPr lang="en-GB" dirty="0"/>
        </a:p>
      </dgm:t>
    </dgm:pt>
    <dgm:pt modelId="{94D15A1D-4E36-4140-91BC-64CB3CCFC78E}" type="sibTrans" cxnId="{AAE86018-F9FC-4153-823C-50945B260DE1}">
      <dgm:prSet/>
      <dgm:spPr/>
      <dgm:t>
        <a:bodyPr/>
        <a:lstStyle/>
        <a:p>
          <a:endParaRPr lang="en-GB"/>
        </a:p>
      </dgm:t>
    </dgm:pt>
    <dgm:pt modelId="{69C07EB8-09F2-4889-9255-4F69D9B067CA}">
      <dgm:prSet phldrT="[Text]"/>
      <dgm:spPr/>
      <dgm:t>
        <a:bodyPr/>
        <a:lstStyle/>
        <a:p>
          <a:r>
            <a:rPr lang="en-GB" dirty="0"/>
            <a:t>Impressive</a:t>
          </a:r>
        </a:p>
      </dgm:t>
    </dgm:pt>
    <dgm:pt modelId="{9FD5FF58-A019-41B0-857B-8CCC7D1292F5}" type="parTrans" cxnId="{05C2D58B-10A3-4E59-BCD1-A9DA5B250190}">
      <dgm:prSet/>
      <dgm:spPr/>
      <dgm:t>
        <a:bodyPr/>
        <a:lstStyle/>
        <a:p>
          <a:endParaRPr lang="en-GB" dirty="0"/>
        </a:p>
      </dgm:t>
    </dgm:pt>
    <dgm:pt modelId="{3CCA38C9-B000-4EAE-A71A-BF8B89CF4BCB}" type="sibTrans" cxnId="{05C2D58B-10A3-4E59-BCD1-A9DA5B250190}">
      <dgm:prSet/>
      <dgm:spPr/>
      <dgm:t>
        <a:bodyPr/>
        <a:lstStyle/>
        <a:p>
          <a:endParaRPr lang="en-GB"/>
        </a:p>
      </dgm:t>
    </dgm:pt>
    <dgm:pt modelId="{879A5B1B-A84F-4573-8416-228E40C2EAA6}">
      <dgm:prSet phldrT="[Text]"/>
      <dgm:spPr/>
      <dgm:t>
        <a:bodyPr/>
        <a:lstStyle/>
        <a:p>
          <a:r>
            <a:rPr lang="en-GB" dirty="0"/>
            <a:t>Portable</a:t>
          </a:r>
        </a:p>
      </dgm:t>
    </dgm:pt>
    <dgm:pt modelId="{BCEE2A41-FB83-4735-94C1-9878B3DB6BB9}" type="parTrans" cxnId="{EE88E947-6DA1-4842-A587-E918E4FD6EA3}">
      <dgm:prSet/>
      <dgm:spPr/>
      <dgm:t>
        <a:bodyPr/>
        <a:lstStyle/>
        <a:p>
          <a:endParaRPr lang="en-GB" dirty="0"/>
        </a:p>
      </dgm:t>
    </dgm:pt>
    <dgm:pt modelId="{A92FAC8C-4ED4-4955-A8DA-7F2E0DFF8061}" type="sibTrans" cxnId="{EE88E947-6DA1-4842-A587-E918E4FD6EA3}">
      <dgm:prSet/>
      <dgm:spPr/>
      <dgm:t>
        <a:bodyPr/>
        <a:lstStyle/>
        <a:p>
          <a:endParaRPr lang="en-GB"/>
        </a:p>
      </dgm:t>
    </dgm:pt>
    <dgm:pt modelId="{6C26AB2A-5D7C-4B96-97B6-EDF3AA8A53D1}">
      <dgm:prSet phldrT="[Text]"/>
      <dgm:spPr/>
      <dgm:t>
        <a:bodyPr/>
        <a:lstStyle/>
        <a:p>
          <a:r>
            <a:rPr lang="en-GB" dirty="0"/>
            <a:t>Easy to Power</a:t>
          </a:r>
        </a:p>
      </dgm:t>
    </dgm:pt>
    <dgm:pt modelId="{A3C1522B-5929-4585-BD27-B5C7A32F219F}" type="parTrans" cxnId="{9B66B96F-DC11-46CB-84C4-C644DE778159}">
      <dgm:prSet/>
      <dgm:spPr/>
      <dgm:t>
        <a:bodyPr/>
        <a:lstStyle/>
        <a:p>
          <a:endParaRPr lang="en-GB" dirty="0"/>
        </a:p>
      </dgm:t>
    </dgm:pt>
    <dgm:pt modelId="{04621563-C497-4ED9-AE57-04F578C06328}" type="sibTrans" cxnId="{9B66B96F-DC11-46CB-84C4-C644DE778159}">
      <dgm:prSet/>
      <dgm:spPr/>
      <dgm:t>
        <a:bodyPr/>
        <a:lstStyle/>
        <a:p>
          <a:endParaRPr lang="en-GB"/>
        </a:p>
      </dgm:t>
    </dgm:pt>
    <dgm:pt modelId="{C3C030DD-588B-4E85-8F4A-865023E7137E}" type="pres">
      <dgm:prSet presAssocID="{B4AF6523-392E-418B-BB85-27DF9E40FF74}" presName="Name0" presStyleCnt="0">
        <dgm:presLayoutVars>
          <dgm:chPref val="1"/>
          <dgm:dir/>
          <dgm:animOne val="branch"/>
          <dgm:animLvl val="lvl"/>
          <dgm:resizeHandles val="exact"/>
        </dgm:presLayoutVars>
      </dgm:prSet>
      <dgm:spPr/>
      <dgm:t>
        <a:bodyPr/>
        <a:lstStyle/>
        <a:p>
          <a:endParaRPr lang="en-GB"/>
        </a:p>
      </dgm:t>
    </dgm:pt>
    <dgm:pt modelId="{FEBB396D-7A1E-4898-97AB-4FFC8506B2B0}" type="pres">
      <dgm:prSet presAssocID="{84E330D0-9849-4396-A464-F2B9ABB08F57}" presName="root1" presStyleCnt="0"/>
      <dgm:spPr/>
    </dgm:pt>
    <dgm:pt modelId="{B51FE400-3186-4C03-B08F-C18D7BFB83D0}" type="pres">
      <dgm:prSet presAssocID="{84E330D0-9849-4396-A464-F2B9ABB08F57}" presName="LevelOneTextNode" presStyleLbl="node0" presStyleIdx="0" presStyleCnt="1">
        <dgm:presLayoutVars>
          <dgm:chPref val="3"/>
        </dgm:presLayoutVars>
      </dgm:prSet>
      <dgm:spPr/>
      <dgm:t>
        <a:bodyPr/>
        <a:lstStyle/>
        <a:p>
          <a:endParaRPr lang="en-GB"/>
        </a:p>
      </dgm:t>
    </dgm:pt>
    <dgm:pt modelId="{215B5A93-FDD5-454B-8C37-0A2CED6ABD70}" type="pres">
      <dgm:prSet presAssocID="{84E330D0-9849-4396-A464-F2B9ABB08F57}" presName="level2hierChild" presStyleCnt="0"/>
      <dgm:spPr/>
    </dgm:pt>
    <dgm:pt modelId="{29799E49-4096-4ABD-B1F4-8FF87D32FA6B}" type="pres">
      <dgm:prSet presAssocID="{7A96E646-11EB-4121-99F6-B5EF152D29F8}" presName="conn2-1" presStyleLbl="parChTrans1D2" presStyleIdx="0" presStyleCnt="4"/>
      <dgm:spPr/>
      <dgm:t>
        <a:bodyPr/>
        <a:lstStyle/>
        <a:p>
          <a:endParaRPr lang="en-GB"/>
        </a:p>
      </dgm:t>
    </dgm:pt>
    <dgm:pt modelId="{FD803197-8DE8-47AF-8000-FA1D1DCE6809}" type="pres">
      <dgm:prSet presAssocID="{7A96E646-11EB-4121-99F6-B5EF152D29F8}" presName="connTx" presStyleLbl="parChTrans1D2" presStyleIdx="0" presStyleCnt="4"/>
      <dgm:spPr/>
      <dgm:t>
        <a:bodyPr/>
        <a:lstStyle/>
        <a:p>
          <a:endParaRPr lang="en-GB"/>
        </a:p>
      </dgm:t>
    </dgm:pt>
    <dgm:pt modelId="{C72A514A-DB54-4099-8BC8-42AF70055E77}" type="pres">
      <dgm:prSet presAssocID="{BE58CAF1-30BB-40BA-9809-A19F99C787D5}" presName="root2" presStyleCnt="0"/>
      <dgm:spPr/>
    </dgm:pt>
    <dgm:pt modelId="{D098456F-D694-46D3-B13D-E419963B5D44}" type="pres">
      <dgm:prSet presAssocID="{BE58CAF1-30BB-40BA-9809-A19F99C787D5}" presName="LevelTwoTextNode" presStyleLbl="node2" presStyleIdx="0" presStyleCnt="4">
        <dgm:presLayoutVars>
          <dgm:chPref val="3"/>
        </dgm:presLayoutVars>
      </dgm:prSet>
      <dgm:spPr/>
      <dgm:t>
        <a:bodyPr/>
        <a:lstStyle/>
        <a:p>
          <a:endParaRPr lang="en-GB"/>
        </a:p>
      </dgm:t>
    </dgm:pt>
    <dgm:pt modelId="{D6885CA1-7EC8-4AA5-BA2C-2796CEB5E31E}" type="pres">
      <dgm:prSet presAssocID="{BE58CAF1-30BB-40BA-9809-A19F99C787D5}" presName="level3hierChild" presStyleCnt="0"/>
      <dgm:spPr/>
    </dgm:pt>
    <dgm:pt modelId="{AD3AEBD0-C0AF-454F-9C7B-B7B64FE2E14A}" type="pres">
      <dgm:prSet presAssocID="{54F3C0FF-D749-4269-B9CF-7A95B6300FFA}" presName="conn2-1" presStyleLbl="parChTrans1D3" presStyleIdx="0" presStyleCnt="12"/>
      <dgm:spPr/>
      <dgm:t>
        <a:bodyPr/>
        <a:lstStyle/>
        <a:p>
          <a:endParaRPr lang="en-GB"/>
        </a:p>
      </dgm:t>
    </dgm:pt>
    <dgm:pt modelId="{AF40FC78-BB5D-47A5-B46E-AFCE5F210873}" type="pres">
      <dgm:prSet presAssocID="{54F3C0FF-D749-4269-B9CF-7A95B6300FFA}" presName="connTx" presStyleLbl="parChTrans1D3" presStyleIdx="0" presStyleCnt="12"/>
      <dgm:spPr/>
      <dgm:t>
        <a:bodyPr/>
        <a:lstStyle/>
        <a:p>
          <a:endParaRPr lang="en-GB"/>
        </a:p>
      </dgm:t>
    </dgm:pt>
    <dgm:pt modelId="{AA8986A2-58C8-4C88-A111-12AE306518BF}" type="pres">
      <dgm:prSet presAssocID="{1FEFB0A4-80D4-4D0B-9FEF-02FD5BB51F88}" presName="root2" presStyleCnt="0"/>
      <dgm:spPr/>
    </dgm:pt>
    <dgm:pt modelId="{A5A70B8B-14BB-4B41-AAF9-ACE8045BB5AE}" type="pres">
      <dgm:prSet presAssocID="{1FEFB0A4-80D4-4D0B-9FEF-02FD5BB51F88}" presName="LevelTwoTextNode" presStyleLbl="node3" presStyleIdx="0" presStyleCnt="12">
        <dgm:presLayoutVars>
          <dgm:chPref val="3"/>
        </dgm:presLayoutVars>
      </dgm:prSet>
      <dgm:spPr/>
      <dgm:t>
        <a:bodyPr/>
        <a:lstStyle/>
        <a:p>
          <a:endParaRPr lang="en-GB"/>
        </a:p>
      </dgm:t>
    </dgm:pt>
    <dgm:pt modelId="{9A5C7D03-98E7-42DE-94CC-B2A44E889B66}" type="pres">
      <dgm:prSet presAssocID="{1FEFB0A4-80D4-4D0B-9FEF-02FD5BB51F88}" presName="level3hierChild" presStyleCnt="0"/>
      <dgm:spPr/>
    </dgm:pt>
    <dgm:pt modelId="{49BE88BC-A760-4F84-9AE9-BD7F7DBD343E}" type="pres">
      <dgm:prSet presAssocID="{89E189C5-B206-4199-8858-77487E7E978D}" presName="conn2-1" presStyleLbl="parChTrans1D3" presStyleIdx="1" presStyleCnt="12"/>
      <dgm:spPr/>
      <dgm:t>
        <a:bodyPr/>
        <a:lstStyle/>
        <a:p>
          <a:endParaRPr lang="en-GB"/>
        </a:p>
      </dgm:t>
    </dgm:pt>
    <dgm:pt modelId="{06FA9C67-42D1-46E4-9081-0F607944D5CB}" type="pres">
      <dgm:prSet presAssocID="{89E189C5-B206-4199-8858-77487E7E978D}" presName="connTx" presStyleLbl="parChTrans1D3" presStyleIdx="1" presStyleCnt="12"/>
      <dgm:spPr/>
      <dgm:t>
        <a:bodyPr/>
        <a:lstStyle/>
        <a:p>
          <a:endParaRPr lang="en-GB"/>
        </a:p>
      </dgm:t>
    </dgm:pt>
    <dgm:pt modelId="{408DB949-FF01-49F2-94D2-31D1CD11110B}" type="pres">
      <dgm:prSet presAssocID="{9FE34A88-3963-45A9-8A07-9FF57EB09DBA}" presName="root2" presStyleCnt="0"/>
      <dgm:spPr/>
    </dgm:pt>
    <dgm:pt modelId="{528C8601-9F3E-439E-BFB5-4245A4A14823}" type="pres">
      <dgm:prSet presAssocID="{9FE34A88-3963-45A9-8A07-9FF57EB09DBA}" presName="LevelTwoTextNode" presStyleLbl="node3" presStyleIdx="1" presStyleCnt="12">
        <dgm:presLayoutVars>
          <dgm:chPref val="3"/>
        </dgm:presLayoutVars>
      </dgm:prSet>
      <dgm:spPr/>
      <dgm:t>
        <a:bodyPr/>
        <a:lstStyle/>
        <a:p>
          <a:endParaRPr lang="en-GB"/>
        </a:p>
      </dgm:t>
    </dgm:pt>
    <dgm:pt modelId="{5502E2D9-6859-4D92-97C4-D94C27E78E87}" type="pres">
      <dgm:prSet presAssocID="{9FE34A88-3963-45A9-8A07-9FF57EB09DBA}" presName="level3hierChild" presStyleCnt="0"/>
      <dgm:spPr/>
    </dgm:pt>
    <dgm:pt modelId="{D5F45C0C-F764-4C43-AA21-29421B56DD04}" type="pres">
      <dgm:prSet presAssocID="{973DA149-5647-4BB1-9CC1-9B83AFB5A6D2}" presName="conn2-1" presStyleLbl="parChTrans1D2" presStyleIdx="1" presStyleCnt="4"/>
      <dgm:spPr/>
      <dgm:t>
        <a:bodyPr/>
        <a:lstStyle/>
        <a:p>
          <a:endParaRPr lang="en-GB"/>
        </a:p>
      </dgm:t>
    </dgm:pt>
    <dgm:pt modelId="{90A2363B-0DCC-4FA3-8D2A-F8BD27CC2BFF}" type="pres">
      <dgm:prSet presAssocID="{973DA149-5647-4BB1-9CC1-9B83AFB5A6D2}" presName="connTx" presStyleLbl="parChTrans1D2" presStyleIdx="1" presStyleCnt="4"/>
      <dgm:spPr/>
      <dgm:t>
        <a:bodyPr/>
        <a:lstStyle/>
        <a:p>
          <a:endParaRPr lang="en-GB"/>
        </a:p>
      </dgm:t>
    </dgm:pt>
    <dgm:pt modelId="{854E91D0-696B-43E0-9D75-D47583BEF4E1}" type="pres">
      <dgm:prSet presAssocID="{E57A65BD-8535-4496-AE6B-A64ABCEF9127}" presName="root2" presStyleCnt="0"/>
      <dgm:spPr/>
    </dgm:pt>
    <dgm:pt modelId="{6ED129D2-895B-4C1E-B8FF-D6CF33EF60A8}" type="pres">
      <dgm:prSet presAssocID="{E57A65BD-8535-4496-AE6B-A64ABCEF9127}" presName="LevelTwoTextNode" presStyleLbl="node2" presStyleIdx="1" presStyleCnt="4">
        <dgm:presLayoutVars>
          <dgm:chPref val="3"/>
        </dgm:presLayoutVars>
      </dgm:prSet>
      <dgm:spPr/>
      <dgm:t>
        <a:bodyPr/>
        <a:lstStyle/>
        <a:p>
          <a:endParaRPr lang="en-GB"/>
        </a:p>
      </dgm:t>
    </dgm:pt>
    <dgm:pt modelId="{2D9951B5-84C2-41B4-9815-696E4F305D5D}" type="pres">
      <dgm:prSet presAssocID="{E57A65BD-8535-4496-AE6B-A64ABCEF9127}" presName="level3hierChild" presStyleCnt="0"/>
      <dgm:spPr/>
    </dgm:pt>
    <dgm:pt modelId="{33CEB3E7-E5E5-4D47-BFE6-DBF92ED1DF74}" type="pres">
      <dgm:prSet presAssocID="{AC87F80D-0E64-46A0-BB63-E34A8D75C194}" presName="conn2-1" presStyleLbl="parChTrans1D3" presStyleIdx="2" presStyleCnt="12"/>
      <dgm:spPr/>
      <dgm:t>
        <a:bodyPr/>
        <a:lstStyle/>
        <a:p>
          <a:endParaRPr lang="en-GB"/>
        </a:p>
      </dgm:t>
    </dgm:pt>
    <dgm:pt modelId="{C2528325-1E64-4989-9C4B-A3B075813AAD}" type="pres">
      <dgm:prSet presAssocID="{AC87F80D-0E64-46A0-BB63-E34A8D75C194}" presName="connTx" presStyleLbl="parChTrans1D3" presStyleIdx="2" presStyleCnt="12"/>
      <dgm:spPr/>
      <dgm:t>
        <a:bodyPr/>
        <a:lstStyle/>
        <a:p>
          <a:endParaRPr lang="en-GB"/>
        </a:p>
      </dgm:t>
    </dgm:pt>
    <dgm:pt modelId="{7E39A157-BBE3-4AF5-843F-7573084B239C}" type="pres">
      <dgm:prSet presAssocID="{9A6FEE08-12CC-49EA-BD4E-C1813939F4BB}" presName="root2" presStyleCnt="0"/>
      <dgm:spPr/>
    </dgm:pt>
    <dgm:pt modelId="{1705EB91-52C9-4915-88DF-6CDF24E43A65}" type="pres">
      <dgm:prSet presAssocID="{9A6FEE08-12CC-49EA-BD4E-C1813939F4BB}" presName="LevelTwoTextNode" presStyleLbl="node3" presStyleIdx="2" presStyleCnt="12">
        <dgm:presLayoutVars>
          <dgm:chPref val="3"/>
        </dgm:presLayoutVars>
      </dgm:prSet>
      <dgm:spPr/>
      <dgm:t>
        <a:bodyPr/>
        <a:lstStyle/>
        <a:p>
          <a:endParaRPr lang="en-GB"/>
        </a:p>
      </dgm:t>
    </dgm:pt>
    <dgm:pt modelId="{05AA8D7A-34C2-4706-BDDA-7C5099CFC762}" type="pres">
      <dgm:prSet presAssocID="{9A6FEE08-12CC-49EA-BD4E-C1813939F4BB}" presName="level3hierChild" presStyleCnt="0"/>
      <dgm:spPr/>
    </dgm:pt>
    <dgm:pt modelId="{78973204-843C-420A-92E3-1027BD8C7731}" type="pres">
      <dgm:prSet presAssocID="{76DE1009-105E-48E0-81ED-92259ADCD63B}" presName="conn2-1" presStyleLbl="parChTrans1D3" presStyleIdx="3" presStyleCnt="12"/>
      <dgm:spPr/>
      <dgm:t>
        <a:bodyPr/>
        <a:lstStyle/>
        <a:p>
          <a:endParaRPr lang="en-GB"/>
        </a:p>
      </dgm:t>
    </dgm:pt>
    <dgm:pt modelId="{67520676-2614-4583-A794-8069F7CB3427}" type="pres">
      <dgm:prSet presAssocID="{76DE1009-105E-48E0-81ED-92259ADCD63B}" presName="connTx" presStyleLbl="parChTrans1D3" presStyleIdx="3" presStyleCnt="12"/>
      <dgm:spPr/>
      <dgm:t>
        <a:bodyPr/>
        <a:lstStyle/>
        <a:p>
          <a:endParaRPr lang="en-GB"/>
        </a:p>
      </dgm:t>
    </dgm:pt>
    <dgm:pt modelId="{D4A9FA4A-05C5-4423-B022-9282D4C1FB53}" type="pres">
      <dgm:prSet presAssocID="{2E81B90A-BE44-43AD-AC54-A17DAE963D7B}" presName="root2" presStyleCnt="0"/>
      <dgm:spPr/>
    </dgm:pt>
    <dgm:pt modelId="{3BE12283-7045-493D-B90B-21922B4C47AF}" type="pres">
      <dgm:prSet presAssocID="{2E81B90A-BE44-43AD-AC54-A17DAE963D7B}" presName="LevelTwoTextNode" presStyleLbl="node3" presStyleIdx="3" presStyleCnt="12">
        <dgm:presLayoutVars>
          <dgm:chPref val="3"/>
        </dgm:presLayoutVars>
      </dgm:prSet>
      <dgm:spPr/>
      <dgm:t>
        <a:bodyPr/>
        <a:lstStyle/>
        <a:p>
          <a:endParaRPr lang="en-GB"/>
        </a:p>
      </dgm:t>
    </dgm:pt>
    <dgm:pt modelId="{FD32E6F3-8D1D-4E3C-8BEF-AF57A211A240}" type="pres">
      <dgm:prSet presAssocID="{2E81B90A-BE44-43AD-AC54-A17DAE963D7B}" presName="level3hierChild" presStyleCnt="0"/>
      <dgm:spPr/>
    </dgm:pt>
    <dgm:pt modelId="{4590248A-24C1-4735-AB8A-7B53560B8EAA}" type="pres">
      <dgm:prSet presAssocID="{31E4D927-54EC-406F-A4CD-0131DB195441}" presName="conn2-1" presStyleLbl="parChTrans1D2" presStyleIdx="2" presStyleCnt="4"/>
      <dgm:spPr/>
      <dgm:t>
        <a:bodyPr/>
        <a:lstStyle/>
        <a:p>
          <a:endParaRPr lang="en-GB"/>
        </a:p>
      </dgm:t>
    </dgm:pt>
    <dgm:pt modelId="{CF46ED14-AB22-4899-8F2F-957C60CDF9AD}" type="pres">
      <dgm:prSet presAssocID="{31E4D927-54EC-406F-A4CD-0131DB195441}" presName="connTx" presStyleLbl="parChTrans1D2" presStyleIdx="2" presStyleCnt="4"/>
      <dgm:spPr/>
      <dgm:t>
        <a:bodyPr/>
        <a:lstStyle/>
        <a:p>
          <a:endParaRPr lang="en-GB"/>
        </a:p>
      </dgm:t>
    </dgm:pt>
    <dgm:pt modelId="{40002B20-DB0F-4E40-88D3-F72D4A6C798E}" type="pres">
      <dgm:prSet presAssocID="{C3000F1A-3552-4634-9073-C0ECB78CA4EF}" presName="root2" presStyleCnt="0"/>
      <dgm:spPr/>
    </dgm:pt>
    <dgm:pt modelId="{55B80B3F-A0F8-4B7B-83A5-B3855BEB1F76}" type="pres">
      <dgm:prSet presAssocID="{C3000F1A-3552-4634-9073-C0ECB78CA4EF}" presName="LevelTwoTextNode" presStyleLbl="node2" presStyleIdx="2" presStyleCnt="4">
        <dgm:presLayoutVars>
          <dgm:chPref val="3"/>
        </dgm:presLayoutVars>
      </dgm:prSet>
      <dgm:spPr/>
      <dgm:t>
        <a:bodyPr/>
        <a:lstStyle/>
        <a:p>
          <a:endParaRPr lang="en-GB"/>
        </a:p>
      </dgm:t>
    </dgm:pt>
    <dgm:pt modelId="{C88FB2F0-01E1-47F9-9EA7-2207B3E47E7A}" type="pres">
      <dgm:prSet presAssocID="{C3000F1A-3552-4634-9073-C0ECB78CA4EF}" presName="level3hierChild" presStyleCnt="0"/>
      <dgm:spPr/>
    </dgm:pt>
    <dgm:pt modelId="{592E75FC-5240-4060-A877-1F87FDCA3C18}" type="pres">
      <dgm:prSet presAssocID="{6F5E1718-D815-4DFC-9F85-C4B3D4EDA540}" presName="conn2-1" presStyleLbl="parChTrans1D3" presStyleIdx="4" presStyleCnt="12"/>
      <dgm:spPr/>
      <dgm:t>
        <a:bodyPr/>
        <a:lstStyle/>
        <a:p>
          <a:endParaRPr lang="en-GB"/>
        </a:p>
      </dgm:t>
    </dgm:pt>
    <dgm:pt modelId="{495B9031-7044-4282-9D38-A6AD464ED93F}" type="pres">
      <dgm:prSet presAssocID="{6F5E1718-D815-4DFC-9F85-C4B3D4EDA540}" presName="connTx" presStyleLbl="parChTrans1D3" presStyleIdx="4" presStyleCnt="12"/>
      <dgm:spPr/>
      <dgm:t>
        <a:bodyPr/>
        <a:lstStyle/>
        <a:p>
          <a:endParaRPr lang="en-GB"/>
        </a:p>
      </dgm:t>
    </dgm:pt>
    <dgm:pt modelId="{D941067C-3D84-439A-A1C0-69E9DC67E596}" type="pres">
      <dgm:prSet presAssocID="{2CB39CC7-7947-4DD3-9042-DD481A71739C}" presName="root2" presStyleCnt="0"/>
      <dgm:spPr/>
    </dgm:pt>
    <dgm:pt modelId="{FEB81961-223E-4BF5-9465-D3AE6A38F248}" type="pres">
      <dgm:prSet presAssocID="{2CB39CC7-7947-4DD3-9042-DD481A71739C}" presName="LevelTwoTextNode" presStyleLbl="node3" presStyleIdx="4" presStyleCnt="12">
        <dgm:presLayoutVars>
          <dgm:chPref val="3"/>
        </dgm:presLayoutVars>
      </dgm:prSet>
      <dgm:spPr/>
      <dgm:t>
        <a:bodyPr/>
        <a:lstStyle/>
        <a:p>
          <a:endParaRPr lang="en-GB"/>
        </a:p>
      </dgm:t>
    </dgm:pt>
    <dgm:pt modelId="{055DAB33-70D1-4062-BA44-B15E85A9B93F}" type="pres">
      <dgm:prSet presAssocID="{2CB39CC7-7947-4DD3-9042-DD481A71739C}" presName="level3hierChild" presStyleCnt="0"/>
      <dgm:spPr/>
    </dgm:pt>
    <dgm:pt modelId="{84FAB241-6E53-4F8C-AE96-A61065283670}" type="pres">
      <dgm:prSet presAssocID="{62E30059-C1AE-40F5-9F0C-1098BD1D5837}" presName="conn2-1" presStyleLbl="parChTrans1D3" presStyleIdx="5" presStyleCnt="12"/>
      <dgm:spPr/>
      <dgm:t>
        <a:bodyPr/>
        <a:lstStyle/>
        <a:p>
          <a:endParaRPr lang="en-GB"/>
        </a:p>
      </dgm:t>
    </dgm:pt>
    <dgm:pt modelId="{EBA0DAC2-7B2F-4AA8-BE7F-7FC342EF3F3E}" type="pres">
      <dgm:prSet presAssocID="{62E30059-C1AE-40F5-9F0C-1098BD1D5837}" presName="connTx" presStyleLbl="parChTrans1D3" presStyleIdx="5" presStyleCnt="12"/>
      <dgm:spPr/>
      <dgm:t>
        <a:bodyPr/>
        <a:lstStyle/>
        <a:p>
          <a:endParaRPr lang="en-GB"/>
        </a:p>
      </dgm:t>
    </dgm:pt>
    <dgm:pt modelId="{660ED85D-769C-4875-9C97-0C7B05AF3F61}" type="pres">
      <dgm:prSet presAssocID="{11194A42-AB27-4E16-8EEC-6E3BD200C3E8}" presName="root2" presStyleCnt="0"/>
      <dgm:spPr/>
    </dgm:pt>
    <dgm:pt modelId="{ECD82274-98BC-4864-BC20-A696FD3AE424}" type="pres">
      <dgm:prSet presAssocID="{11194A42-AB27-4E16-8EEC-6E3BD200C3E8}" presName="LevelTwoTextNode" presStyleLbl="node3" presStyleIdx="5" presStyleCnt="12">
        <dgm:presLayoutVars>
          <dgm:chPref val="3"/>
        </dgm:presLayoutVars>
      </dgm:prSet>
      <dgm:spPr/>
      <dgm:t>
        <a:bodyPr/>
        <a:lstStyle/>
        <a:p>
          <a:endParaRPr lang="en-GB"/>
        </a:p>
      </dgm:t>
    </dgm:pt>
    <dgm:pt modelId="{80EFC6AF-F903-4B50-80C1-D57D513DE7D1}" type="pres">
      <dgm:prSet presAssocID="{11194A42-AB27-4E16-8EEC-6E3BD200C3E8}" presName="level3hierChild" presStyleCnt="0"/>
      <dgm:spPr/>
    </dgm:pt>
    <dgm:pt modelId="{7B94CA42-1013-423B-B97D-263E7BEE36FC}" type="pres">
      <dgm:prSet presAssocID="{AE308216-5789-4E23-A4A0-D5D258FC138F}" presName="conn2-1" presStyleLbl="parChTrans1D3" presStyleIdx="6" presStyleCnt="12"/>
      <dgm:spPr/>
      <dgm:t>
        <a:bodyPr/>
        <a:lstStyle/>
        <a:p>
          <a:endParaRPr lang="en-GB"/>
        </a:p>
      </dgm:t>
    </dgm:pt>
    <dgm:pt modelId="{D28ACD53-C580-4370-8098-8350A971EA0C}" type="pres">
      <dgm:prSet presAssocID="{AE308216-5789-4E23-A4A0-D5D258FC138F}" presName="connTx" presStyleLbl="parChTrans1D3" presStyleIdx="6" presStyleCnt="12"/>
      <dgm:spPr/>
      <dgm:t>
        <a:bodyPr/>
        <a:lstStyle/>
        <a:p>
          <a:endParaRPr lang="en-GB"/>
        </a:p>
      </dgm:t>
    </dgm:pt>
    <dgm:pt modelId="{46D85AE6-C6F4-4FB6-B62D-ED6FB409B9EF}" type="pres">
      <dgm:prSet presAssocID="{F338988B-FDA0-43C3-AF4C-D12C97BF56BA}" presName="root2" presStyleCnt="0"/>
      <dgm:spPr/>
    </dgm:pt>
    <dgm:pt modelId="{6A4BE5EA-D87E-4596-8D79-007FB61D441E}" type="pres">
      <dgm:prSet presAssocID="{F338988B-FDA0-43C3-AF4C-D12C97BF56BA}" presName="LevelTwoTextNode" presStyleLbl="node3" presStyleIdx="6" presStyleCnt="12">
        <dgm:presLayoutVars>
          <dgm:chPref val="3"/>
        </dgm:presLayoutVars>
      </dgm:prSet>
      <dgm:spPr/>
      <dgm:t>
        <a:bodyPr/>
        <a:lstStyle/>
        <a:p>
          <a:endParaRPr lang="en-GB"/>
        </a:p>
      </dgm:t>
    </dgm:pt>
    <dgm:pt modelId="{2EB7AFA7-247E-407F-94C4-612A077FFA4F}" type="pres">
      <dgm:prSet presAssocID="{F338988B-FDA0-43C3-AF4C-D12C97BF56BA}" presName="level3hierChild" presStyleCnt="0"/>
      <dgm:spPr/>
    </dgm:pt>
    <dgm:pt modelId="{165AF2FA-CD07-4C97-AF1F-7EDD130A2D43}" type="pres">
      <dgm:prSet presAssocID="{D3760891-3FBF-4B3A-82FD-AAEEC98B2608}" presName="conn2-1" presStyleLbl="parChTrans1D2" presStyleIdx="3" presStyleCnt="4"/>
      <dgm:spPr/>
      <dgm:t>
        <a:bodyPr/>
        <a:lstStyle/>
        <a:p>
          <a:endParaRPr lang="en-GB"/>
        </a:p>
      </dgm:t>
    </dgm:pt>
    <dgm:pt modelId="{8833A9AF-3684-411C-8AC4-B5906D6819E1}" type="pres">
      <dgm:prSet presAssocID="{D3760891-3FBF-4B3A-82FD-AAEEC98B2608}" presName="connTx" presStyleLbl="parChTrans1D2" presStyleIdx="3" presStyleCnt="4"/>
      <dgm:spPr/>
      <dgm:t>
        <a:bodyPr/>
        <a:lstStyle/>
        <a:p>
          <a:endParaRPr lang="en-GB"/>
        </a:p>
      </dgm:t>
    </dgm:pt>
    <dgm:pt modelId="{839D63F7-7CB5-4BF9-9067-A2FD553714FA}" type="pres">
      <dgm:prSet presAssocID="{4972258C-CD28-44E6-93EB-9DB85475749D}" presName="root2" presStyleCnt="0"/>
      <dgm:spPr/>
    </dgm:pt>
    <dgm:pt modelId="{9BD3B1E5-C2CC-43D4-BE54-56A26459B513}" type="pres">
      <dgm:prSet presAssocID="{4972258C-CD28-44E6-93EB-9DB85475749D}" presName="LevelTwoTextNode" presStyleLbl="node2" presStyleIdx="3" presStyleCnt="4">
        <dgm:presLayoutVars>
          <dgm:chPref val="3"/>
        </dgm:presLayoutVars>
      </dgm:prSet>
      <dgm:spPr/>
      <dgm:t>
        <a:bodyPr/>
        <a:lstStyle/>
        <a:p>
          <a:endParaRPr lang="en-GB"/>
        </a:p>
      </dgm:t>
    </dgm:pt>
    <dgm:pt modelId="{9607EBEC-EC50-4974-8507-4CF6971EDDF6}" type="pres">
      <dgm:prSet presAssocID="{4972258C-CD28-44E6-93EB-9DB85475749D}" presName="level3hierChild" presStyleCnt="0"/>
      <dgm:spPr/>
    </dgm:pt>
    <dgm:pt modelId="{A5A985A6-06C9-4370-A06E-8A76BC1DC786}" type="pres">
      <dgm:prSet presAssocID="{50CE68DC-1584-45CB-96D8-B2148A1859DE}" presName="conn2-1" presStyleLbl="parChTrans1D3" presStyleIdx="7" presStyleCnt="12"/>
      <dgm:spPr/>
      <dgm:t>
        <a:bodyPr/>
        <a:lstStyle/>
        <a:p>
          <a:endParaRPr lang="en-GB"/>
        </a:p>
      </dgm:t>
    </dgm:pt>
    <dgm:pt modelId="{22F6561A-FAD2-4239-A75C-3F3C1C4CAFC1}" type="pres">
      <dgm:prSet presAssocID="{50CE68DC-1584-45CB-96D8-B2148A1859DE}" presName="connTx" presStyleLbl="parChTrans1D3" presStyleIdx="7" presStyleCnt="12"/>
      <dgm:spPr/>
      <dgm:t>
        <a:bodyPr/>
        <a:lstStyle/>
        <a:p>
          <a:endParaRPr lang="en-GB"/>
        </a:p>
      </dgm:t>
    </dgm:pt>
    <dgm:pt modelId="{261AAFD7-C0D4-4837-B7FB-49576D58171C}" type="pres">
      <dgm:prSet presAssocID="{9F079015-2F22-468D-A58F-54102B543260}" presName="root2" presStyleCnt="0"/>
      <dgm:spPr/>
    </dgm:pt>
    <dgm:pt modelId="{EA733EA2-8A84-497A-B396-CF04040CE3C6}" type="pres">
      <dgm:prSet presAssocID="{9F079015-2F22-468D-A58F-54102B543260}" presName="LevelTwoTextNode" presStyleLbl="node3" presStyleIdx="7" presStyleCnt="12">
        <dgm:presLayoutVars>
          <dgm:chPref val="3"/>
        </dgm:presLayoutVars>
      </dgm:prSet>
      <dgm:spPr/>
      <dgm:t>
        <a:bodyPr/>
        <a:lstStyle/>
        <a:p>
          <a:endParaRPr lang="en-GB"/>
        </a:p>
      </dgm:t>
    </dgm:pt>
    <dgm:pt modelId="{90415261-AEBC-4F27-BC43-0CA8CBB13D20}" type="pres">
      <dgm:prSet presAssocID="{9F079015-2F22-468D-A58F-54102B543260}" presName="level3hierChild" presStyleCnt="0"/>
      <dgm:spPr/>
    </dgm:pt>
    <dgm:pt modelId="{BCF8B6BA-F53A-48D1-BDC6-4DB5B6C7AB37}" type="pres">
      <dgm:prSet presAssocID="{B88D4590-7E65-4B56-976F-BB15D5784C10}" presName="conn2-1" presStyleLbl="parChTrans1D3" presStyleIdx="8" presStyleCnt="12"/>
      <dgm:spPr/>
      <dgm:t>
        <a:bodyPr/>
        <a:lstStyle/>
        <a:p>
          <a:endParaRPr lang="en-GB"/>
        </a:p>
      </dgm:t>
    </dgm:pt>
    <dgm:pt modelId="{38EB6787-2277-4B56-B156-81DFDE6DF6ED}" type="pres">
      <dgm:prSet presAssocID="{B88D4590-7E65-4B56-976F-BB15D5784C10}" presName="connTx" presStyleLbl="parChTrans1D3" presStyleIdx="8" presStyleCnt="12"/>
      <dgm:spPr/>
      <dgm:t>
        <a:bodyPr/>
        <a:lstStyle/>
        <a:p>
          <a:endParaRPr lang="en-GB"/>
        </a:p>
      </dgm:t>
    </dgm:pt>
    <dgm:pt modelId="{221CB559-CDA1-4E79-8E9B-6C3F61727E12}" type="pres">
      <dgm:prSet presAssocID="{F537CCA0-0ACE-46B6-9E56-FE65D723277E}" presName="root2" presStyleCnt="0"/>
      <dgm:spPr/>
    </dgm:pt>
    <dgm:pt modelId="{EEAC6BAF-09E3-4852-B79E-27CADB5C68B5}" type="pres">
      <dgm:prSet presAssocID="{F537CCA0-0ACE-46B6-9E56-FE65D723277E}" presName="LevelTwoTextNode" presStyleLbl="node3" presStyleIdx="8" presStyleCnt="12">
        <dgm:presLayoutVars>
          <dgm:chPref val="3"/>
        </dgm:presLayoutVars>
      </dgm:prSet>
      <dgm:spPr/>
      <dgm:t>
        <a:bodyPr/>
        <a:lstStyle/>
        <a:p>
          <a:endParaRPr lang="en-GB"/>
        </a:p>
      </dgm:t>
    </dgm:pt>
    <dgm:pt modelId="{5816D300-0FAF-4048-BB7C-09D92E3DA74E}" type="pres">
      <dgm:prSet presAssocID="{F537CCA0-0ACE-46B6-9E56-FE65D723277E}" presName="level3hierChild" presStyleCnt="0"/>
      <dgm:spPr/>
    </dgm:pt>
    <dgm:pt modelId="{B4E16A31-EBE2-4C69-A100-F5ECD50A53E4}" type="pres">
      <dgm:prSet presAssocID="{9FD5FF58-A019-41B0-857B-8CCC7D1292F5}" presName="conn2-1" presStyleLbl="parChTrans1D3" presStyleIdx="9" presStyleCnt="12"/>
      <dgm:spPr/>
      <dgm:t>
        <a:bodyPr/>
        <a:lstStyle/>
        <a:p>
          <a:endParaRPr lang="en-GB"/>
        </a:p>
      </dgm:t>
    </dgm:pt>
    <dgm:pt modelId="{18E4AA1B-1E4F-48D4-BA19-775AC804DFB6}" type="pres">
      <dgm:prSet presAssocID="{9FD5FF58-A019-41B0-857B-8CCC7D1292F5}" presName="connTx" presStyleLbl="parChTrans1D3" presStyleIdx="9" presStyleCnt="12"/>
      <dgm:spPr/>
      <dgm:t>
        <a:bodyPr/>
        <a:lstStyle/>
        <a:p>
          <a:endParaRPr lang="en-GB"/>
        </a:p>
      </dgm:t>
    </dgm:pt>
    <dgm:pt modelId="{5003DA88-058C-4EEE-BAE1-5B9642DAA603}" type="pres">
      <dgm:prSet presAssocID="{69C07EB8-09F2-4889-9255-4F69D9B067CA}" presName="root2" presStyleCnt="0"/>
      <dgm:spPr/>
    </dgm:pt>
    <dgm:pt modelId="{84EEBBEB-5551-4049-94E5-58F3BE2EC480}" type="pres">
      <dgm:prSet presAssocID="{69C07EB8-09F2-4889-9255-4F69D9B067CA}" presName="LevelTwoTextNode" presStyleLbl="node3" presStyleIdx="9" presStyleCnt="12">
        <dgm:presLayoutVars>
          <dgm:chPref val="3"/>
        </dgm:presLayoutVars>
      </dgm:prSet>
      <dgm:spPr/>
      <dgm:t>
        <a:bodyPr/>
        <a:lstStyle/>
        <a:p>
          <a:endParaRPr lang="en-GB"/>
        </a:p>
      </dgm:t>
    </dgm:pt>
    <dgm:pt modelId="{A9C1EBC6-C46C-4309-8A2F-F72861AD35AD}" type="pres">
      <dgm:prSet presAssocID="{69C07EB8-09F2-4889-9255-4F69D9B067CA}" presName="level3hierChild" presStyleCnt="0"/>
      <dgm:spPr/>
    </dgm:pt>
    <dgm:pt modelId="{5D276F60-B7E3-4113-B2D5-8B43530DBCD7}" type="pres">
      <dgm:prSet presAssocID="{BCEE2A41-FB83-4735-94C1-9878B3DB6BB9}" presName="conn2-1" presStyleLbl="parChTrans1D3" presStyleIdx="10" presStyleCnt="12"/>
      <dgm:spPr/>
      <dgm:t>
        <a:bodyPr/>
        <a:lstStyle/>
        <a:p>
          <a:endParaRPr lang="en-GB"/>
        </a:p>
      </dgm:t>
    </dgm:pt>
    <dgm:pt modelId="{E9C30BBB-EF48-4B2F-BDDA-8647D42C3F75}" type="pres">
      <dgm:prSet presAssocID="{BCEE2A41-FB83-4735-94C1-9878B3DB6BB9}" presName="connTx" presStyleLbl="parChTrans1D3" presStyleIdx="10" presStyleCnt="12"/>
      <dgm:spPr/>
      <dgm:t>
        <a:bodyPr/>
        <a:lstStyle/>
        <a:p>
          <a:endParaRPr lang="en-GB"/>
        </a:p>
      </dgm:t>
    </dgm:pt>
    <dgm:pt modelId="{EF593945-2FF9-48A4-8A74-0B707D183E8C}" type="pres">
      <dgm:prSet presAssocID="{879A5B1B-A84F-4573-8416-228E40C2EAA6}" presName="root2" presStyleCnt="0"/>
      <dgm:spPr/>
    </dgm:pt>
    <dgm:pt modelId="{3E476471-BAC0-4AA2-8F2F-53CF4B9B38EC}" type="pres">
      <dgm:prSet presAssocID="{879A5B1B-A84F-4573-8416-228E40C2EAA6}" presName="LevelTwoTextNode" presStyleLbl="node3" presStyleIdx="10" presStyleCnt="12">
        <dgm:presLayoutVars>
          <dgm:chPref val="3"/>
        </dgm:presLayoutVars>
      </dgm:prSet>
      <dgm:spPr/>
      <dgm:t>
        <a:bodyPr/>
        <a:lstStyle/>
        <a:p>
          <a:endParaRPr lang="en-GB"/>
        </a:p>
      </dgm:t>
    </dgm:pt>
    <dgm:pt modelId="{7172E2DA-9825-4DE9-9345-5B5FA073BD9E}" type="pres">
      <dgm:prSet presAssocID="{879A5B1B-A84F-4573-8416-228E40C2EAA6}" presName="level3hierChild" presStyleCnt="0"/>
      <dgm:spPr/>
    </dgm:pt>
    <dgm:pt modelId="{7335B0F8-9293-4198-9ED6-36649C7A57D3}" type="pres">
      <dgm:prSet presAssocID="{A3C1522B-5929-4585-BD27-B5C7A32F219F}" presName="conn2-1" presStyleLbl="parChTrans1D3" presStyleIdx="11" presStyleCnt="12"/>
      <dgm:spPr/>
      <dgm:t>
        <a:bodyPr/>
        <a:lstStyle/>
        <a:p>
          <a:endParaRPr lang="en-GB"/>
        </a:p>
      </dgm:t>
    </dgm:pt>
    <dgm:pt modelId="{BC1426A0-C539-469D-A0E8-1F6B77942769}" type="pres">
      <dgm:prSet presAssocID="{A3C1522B-5929-4585-BD27-B5C7A32F219F}" presName="connTx" presStyleLbl="parChTrans1D3" presStyleIdx="11" presStyleCnt="12"/>
      <dgm:spPr/>
      <dgm:t>
        <a:bodyPr/>
        <a:lstStyle/>
        <a:p>
          <a:endParaRPr lang="en-GB"/>
        </a:p>
      </dgm:t>
    </dgm:pt>
    <dgm:pt modelId="{F30602D3-DF6E-41FD-B1FE-BE27F03F2324}" type="pres">
      <dgm:prSet presAssocID="{6C26AB2A-5D7C-4B96-97B6-EDF3AA8A53D1}" presName="root2" presStyleCnt="0"/>
      <dgm:spPr/>
    </dgm:pt>
    <dgm:pt modelId="{DF5FFDC6-9905-480D-AB2C-9AEFBA916434}" type="pres">
      <dgm:prSet presAssocID="{6C26AB2A-5D7C-4B96-97B6-EDF3AA8A53D1}" presName="LevelTwoTextNode" presStyleLbl="node3" presStyleIdx="11" presStyleCnt="12">
        <dgm:presLayoutVars>
          <dgm:chPref val="3"/>
        </dgm:presLayoutVars>
      </dgm:prSet>
      <dgm:spPr/>
      <dgm:t>
        <a:bodyPr/>
        <a:lstStyle/>
        <a:p>
          <a:endParaRPr lang="en-GB"/>
        </a:p>
      </dgm:t>
    </dgm:pt>
    <dgm:pt modelId="{5CC6681C-5D68-4A44-9558-729E6BBB0D1F}" type="pres">
      <dgm:prSet presAssocID="{6C26AB2A-5D7C-4B96-97B6-EDF3AA8A53D1}" presName="level3hierChild" presStyleCnt="0"/>
      <dgm:spPr/>
    </dgm:pt>
  </dgm:ptLst>
  <dgm:cxnLst>
    <dgm:cxn modelId="{CA162CD0-FB5D-42E0-B9A8-309A8D968491}" type="presOf" srcId="{54F3C0FF-D749-4269-B9CF-7A95B6300FFA}" destId="{AD3AEBD0-C0AF-454F-9C7B-B7B64FE2E14A}" srcOrd="0" destOrd="0" presId="urn:microsoft.com/office/officeart/2008/layout/HorizontalMultiLevelHierarchy"/>
    <dgm:cxn modelId="{DC31FF45-2BC1-4577-8A28-F3B5C219A759}" type="presOf" srcId="{A3C1522B-5929-4585-BD27-B5C7A32F219F}" destId="{7335B0F8-9293-4198-9ED6-36649C7A57D3}" srcOrd="0" destOrd="0" presId="urn:microsoft.com/office/officeart/2008/layout/HorizontalMultiLevelHierarchy"/>
    <dgm:cxn modelId="{EB970E4A-2ACC-4E25-B90E-37BDF2FEB2E7}" srcId="{84E330D0-9849-4396-A464-F2B9ABB08F57}" destId="{BE58CAF1-30BB-40BA-9809-A19F99C787D5}" srcOrd="0" destOrd="0" parTransId="{7A96E646-11EB-4121-99F6-B5EF152D29F8}" sibTransId="{EF9EFBEE-705E-4FE5-809C-FB7CA1F34338}"/>
    <dgm:cxn modelId="{105111F4-57C7-4FE5-9890-985F2E800DD3}" srcId="{BE58CAF1-30BB-40BA-9809-A19F99C787D5}" destId="{9FE34A88-3963-45A9-8A07-9FF57EB09DBA}" srcOrd="1" destOrd="0" parTransId="{89E189C5-B206-4199-8858-77487E7E978D}" sibTransId="{BBF4E01F-90D4-41BC-A1D1-D44B7B8C7139}"/>
    <dgm:cxn modelId="{F8D9D086-4EC4-4F11-8746-3FBBCDC58C35}" type="presOf" srcId="{62E30059-C1AE-40F5-9F0C-1098BD1D5837}" destId="{EBA0DAC2-7B2F-4AA8-BE7F-7FC342EF3F3E}" srcOrd="1" destOrd="0" presId="urn:microsoft.com/office/officeart/2008/layout/HorizontalMultiLevelHierarchy"/>
    <dgm:cxn modelId="{75DBC78F-A1E5-4813-9CFB-152725A9BDE6}" type="presOf" srcId="{AE308216-5789-4E23-A4A0-D5D258FC138F}" destId="{7B94CA42-1013-423B-B97D-263E7BEE36FC}" srcOrd="0" destOrd="0" presId="urn:microsoft.com/office/officeart/2008/layout/HorizontalMultiLevelHierarchy"/>
    <dgm:cxn modelId="{310D489C-0B1A-4853-AE8B-FA3DE791E0A9}" type="presOf" srcId="{E57A65BD-8535-4496-AE6B-A64ABCEF9127}" destId="{6ED129D2-895B-4C1E-B8FF-D6CF33EF60A8}" srcOrd="0" destOrd="0" presId="urn:microsoft.com/office/officeart/2008/layout/HorizontalMultiLevelHierarchy"/>
    <dgm:cxn modelId="{5131295F-AAE8-4DA2-AC67-23ACFE727A67}" type="presOf" srcId="{A3C1522B-5929-4585-BD27-B5C7A32F219F}" destId="{BC1426A0-C539-469D-A0E8-1F6B77942769}" srcOrd="1" destOrd="0" presId="urn:microsoft.com/office/officeart/2008/layout/HorizontalMultiLevelHierarchy"/>
    <dgm:cxn modelId="{4B710792-95BB-46FD-991A-48408BC96BFE}" type="presOf" srcId="{50CE68DC-1584-45CB-96D8-B2148A1859DE}" destId="{A5A985A6-06C9-4370-A06E-8A76BC1DC786}" srcOrd="0" destOrd="0" presId="urn:microsoft.com/office/officeart/2008/layout/HorizontalMultiLevelHierarchy"/>
    <dgm:cxn modelId="{F0150E86-847A-4885-8BC9-52B51F09EBE3}" type="presOf" srcId="{76DE1009-105E-48E0-81ED-92259ADCD63B}" destId="{67520676-2614-4583-A794-8069F7CB3427}" srcOrd="1" destOrd="0" presId="urn:microsoft.com/office/officeart/2008/layout/HorizontalMultiLevelHierarchy"/>
    <dgm:cxn modelId="{B5C51C32-82C0-4FA9-85B3-9E4954BE0DA5}" type="presOf" srcId="{31E4D927-54EC-406F-A4CD-0131DB195441}" destId="{CF46ED14-AB22-4899-8F2F-957C60CDF9AD}" srcOrd="1" destOrd="0" presId="urn:microsoft.com/office/officeart/2008/layout/HorizontalMultiLevelHierarchy"/>
    <dgm:cxn modelId="{D2C0C46B-04DA-4A1D-8569-C0C82EFA4EF4}" type="presOf" srcId="{89E189C5-B206-4199-8858-77487E7E978D}" destId="{49BE88BC-A760-4F84-9AE9-BD7F7DBD343E}" srcOrd="0" destOrd="0" presId="urn:microsoft.com/office/officeart/2008/layout/HorizontalMultiLevelHierarchy"/>
    <dgm:cxn modelId="{02CD3FDB-4529-4EFD-AED2-911680BD8963}" type="presOf" srcId="{2CB39CC7-7947-4DD3-9042-DD481A71739C}" destId="{FEB81961-223E-4BF5-9465-D3AE6A38F248}" srcOrd="0" destOrd="0" presId="urn:microsoft.com/office/officeart/2008/layout/HorizontalMultiLevelHierarchy"/>
    <dgm:cxn modelId="{9F3DD8BF-FBF6-469D-87C6-9F73E186D9D3}" type="presOf" srcId="{C3000F1A-3552-4634-9073-C0ECB78CA4EF}" destId="{55B80B3F-A0F8-4B7B-83A5-B3855BEB1F76}" srcOrd="0" destOrd="0" presId="urn:microsoft.com/office/officeart/2008/layout/HorizontalMultiLevelHierarchy"/>
    <dgm:cxn modelId="{8B9E96F0-B05C-4FE3-A72E-380AEADEB62F}" type="presOf" srcId="{9FE34A88-3963-45A9-8A07-9FF57EB09DBA}" destId="{528C8601-9F3E-439E-BFB5-4245A4A14823}" srcOrd="0" destOrd="0" presId="urn:microsoft.com/office/officeart/2008/layout/HorizontalMultiLevelHierarchy"/>
    <dgm:cxn modelId="{911A153C-E6B9-4271-8CC1-80DD7A83C907}" srcId="{4972258C-CD28-44E6-93EB-9DB85475749D}" destId="{9F079015-2F22-468D-A58F-54102B543260}" srcOrd="0" destOrd="0" parTransId="{50CE68DC-1584-45CB-96D8-B2148A1859DE}" sibTransId="{2E17EE6C-F05F-4960-958A-D92008111767}"/>
    <dgm:cxn modelId="{DEAEC051-747B-4442-85A6-C476982A1F91}" type="presOf" srcId="{9F079015-2F22-468D-A58F-54102B543260}" destId="{EA733EA2-8A84-497A-B396-CF04040CE3C6}" srcOrd="0" destOrd="0" presId="urn:microsoft.com/office/officeart/2008/layout/HorizontalMultiLevelHierarchy"/>
    <dgm:cxn modelId="{9BD75496-DADB-496E-AAB8-A12DA618A294}" srcId="{84E330D0-9849-4396-A464-F2B9ABB08F57}" destId="{E57A65BD-8535-4496-AE6B-A64ABCEF9127}" srcOrd="1" destOrd="0" parTransId="{973DA149-5647-4BB1-9CC1-9B83AFB5A6D2}" sibTransId="{8E89E839-E80F-4919-9630-2E21BB64630B}"/>
    <dgm:cxn modelId="{01E39E5D-9648-4FB5-8D8C-E0FDAD8ABA80}" type="presOf" srcId="{D3760891-3FBF-4B3A-82FD-AAEEC98B2608}" destId="{8833A9AF-3684-411C-8AC4-B5906D6819E1}" srcOrd="1" destOrd="0" presId="urn:microsoft.com/office/officeart/2008/layout/HorizontalMultiLevelHierarchy"/>
    <dgm:cxn modelId="{709873E3-AF7B-4803-BD5F-505B29B1D181}" type="presOf" srcId="{69C07EB8-09F2-4889-9255-4F69D9B067CA}" destId="{84EEBBEB-5551-4049-94E5-58F3BE2EC480}" srcOrd="0" destOrd="0" presId="urn:microsoft.com/office/officeart/2008/layout/HorizontalMultiLevelHierarchy"/>
    <dgm:cxn modelId="{CD62936B-D8FE-4D94-8843-172782C77F7B}" srcId="{C3000F1A-3552-4634-9073-C0ECB78CA4EF}" destId="{F338988B-FDA0-43C3-AF4C-D12C97BF56BA}" srcOrd="2" destOrd="0" parTransId="{AE308216-5789-4E23-A4A0-D5D258FC138F}" sibTransId="{415F6766-585E-4321-AC07-39C64F269C07}"/>
    <dgm:cxn modelId="{EB5B4EB3-5B5F-4069-A1FB-EFEE2681D66F}" type="presOf" srcId="{84E330D0-9849-4396-A464-F2B9ABB08F57}" destId="{B51FE400-3186-4C03-B08F-C18D7BFB83D0}" srcOrd="0" destOrd="0" presId="urn:microsoft.com/office/officeart/2008/layout/HorizontalMultiLevelHierarchy"/>
    <dgm:cxn modelId="{DE3361A3-45FB-40B3-BAF1-5086919F15B9}" srcId="{C3000F1A-3552-4634-9073-C0ECB78CA4EF}" destId="{2CB39CC7-7947-4DD3-9042-DD481A71739C}" srcOrd="0" destOrd="0" parTransId="{6F5E1718-D815-4DFC-9F85-C4B3D4EDA540}" sibTransId="{0DC0A137-49D9-4F5A-B2EB-1634BCFC291C}"/>
    <dgm:cxn modelId="{645B57A1-C0B3-4C0C-820F-A5A4FE1F75E7}" srcId="{84E330D0-9849-4396-A464-F2B9ABB08F57}" destId="{4972258C-CD28-44E6-93EB-9DB85475749D}" srcOrd="3" destOrd="0" parTransId="{D3760891-3FBF-4B3A-82FD-AAEEC98B2608}" sibTransId="{B59C3CF2-587D-4100-83EC-9BDE79328D3B}"/>
    <dgm:cxn modelId="{05DB49DA-7410-4BA2-AEE7-501C0D10A071}" type="presOf" srcId="{9FD5FF58-A019-41B0-857B-8CCC7D1292F5}" destId="{B4E16A31-EBE2-4C69-A100-F5ECD50A53E4}" srcOrd="0" destOrd="0" presId="urn:microsoft.com/office/officeart/2008/layout/HorizontalMultiLevelHierarchy"/>
    <dgm:cxn modelId="{DD08647F-7E78-4E8E-8F76-771F71A29556}" type="presOf" srcId="{50CE68DC-1584-45CB-96D8-B2148A1859DE}" destId="{22F6561A-FAD2-4239-A75C-3F3C1C4CAFC1}" srcOrd="1" destOrd="0" presId="urn:microsoft.com/office/officeart/2008/layout/HorizontalMultiLevelHierarchy"/>
    <dgm:cxn modelId="{BC67AE28-AC2B-4078-8372-2C530BC94F59}" type="presOf" srcId="{9FD5FF58-A019-41B0-857B-8CCC7D1292F5}" destId="{18E4AA1B-1E4F-48D4-BA19-775AC804DFB6}" srcOrd="1" destOrd="0" presId="urn:microsoft.com/office/officeart/2008/layout/HorizontalMultiLevelHierarchy"/>
    <dgm:cxn modelId="{05C2D58B-10A3-4E59-BCD1-A9DA5B250190}" srcId="{4972258C-CD28-44E6-93EB-9DB85475749D}" destId="{69C07EB8-09F2-4889-9255-4F69D9B067CA}" srcOrd="2" destOrd="0" parTransId="{9FD5FF58-A019-41B0-857B-8CCC7D1292F5}" sibTransId="{3CCA38C9-B000-4EAE-A71A-BF8B89CF4BCB}"/>
    <dgm:cxn modelId="{1B86CACB-B33D-4D3B-A9C3-48E8D56995AF}" type="presOf" srcId="{4972258C-CD28-44E6-93EB-9DB85475749D}" destId="{9BD3B1E5-C2CC-43D4-BE54-56A26459B513}" srcOrd="0" destOrd="0" presId="urn:microsoft.com/office/officeart/2008/layout/HorizontalMultiLevelHierarchy"/>
    <dgm:cxn modelId="{F39EA5E5-0AF7-466E-AC5A-FC8B7847C024}" type="presOf" srcId="{973DA149-5647-4BB1-9CC1-9B83AFB5A6D2}" destId="{D5F45C0C-F764-4C43-AA21-29421B56DD04}" srcOrd="0" destOrd="0" presId="urn:microsoft.com/office/officeart/2008/layout/HorizontalMultiLevelHierarchy"/>
    <dgm:cxn modelId="{3B2A947D-99BE-4112-A766-81214E6A5E1E}" type="presOf" srcId="{7A96E646-11EB-4121-99F6-B5EF152D29F8}" destId="{29799E49-4096-4ABD-B1F4-8FF87D32FA6B}" srcOrd="0" destOrd="0" presId="urn:microsoft.com/office/officeart/2008/layout/HorizontalMultiLevelHierarchy"/>
    <dgm:cxn modelId="{CECAE214-8F85-470E-BD5B-AA5496E7844A}" type="presOf" srcId="{62E30059-C1AE-40F5-9F0C-1098BD1D5837}" destId="{84FAB241-6E53-4F8C-AE96-A61065283670}" srcOrd="0" destOrd="0" presId="urn:microsoft.com/office/officeart/2008/layout/HorizontalMultiLevelHierarchy"/>
    <dgm:cxn modelId="{A6670676-EAA4-47FD-B57C-07C5938A92FA}" type="presOf" srcId="{9A6FEE08-12CC-49EA-BD4E-C1813939F4BB}" destId="{1705EB91-52C9-4915-88DF-6CDF24E43A65}" srcOrd="0" destOrd="0" presId="urn:microsoft.com/office/officeart/2008/layout/HorizontalMultiLevelHierarchy"/>
    <dgm:cxn modelId="{6C05F577-4B36-48BE-8A96-77E9A714DDC0}" type="presOf" srcId="{BE58CAF1-30BB-40BA-9809-A19F99C787D5}" destId="{D098456F-D694-46D3-B13D-E419963B5D44}" srcOrd="0" destOrd="0" presId="urn:microsoft.com/office/officeart/2008/layout/HorizontalMultiLevelHierarchy"/>
    <dgm:cxn modelId="{0861270B-7AB2-4A46-8BDE-9733FD37B613}" srcId="{84E330D0-9849-4396-A464-F2B9ABB08F57}" destId="{C3000F1A-3552-4634-9073-C0ECB78CA4EF}" srcOrd="2" destOrd="0" parTransId="{31E4D927-54EC-406F-A4CD-0131DB195441}" sibTransId="{FCD8A376-CDD9-4046-8DD1-DA2DD10BAD87}"/>
    <dgm:cxn modelId="{C479013B-B4DF-4523-BD19-89035E49C09B}" type="presOf" srcId="{F537CCA0-0ACE-46B6-9E56-FE65D723277E}" destId="{EEAC6BAF-09E3-4852-B79E-27CADB5C68B5}" srcOrd="0" destOrd="0" presId="urn:microsoft.com/office/officeart/2008/layout/HorizontalMultiLevelHierarchy"/>
    <dgm:cxn modelId="{4F8B4C8E-6D38-4E8E-AA20-2C0C6102544D}" type="presOf" srcId="{1FEFB0A4-80D4-4D0B-9FEF-02FD5BB51F88}" destId="{A5A70B8B-14BB-4B41-AAF9-ACE8045BB5AE}" srcOrd="0" destOrd="0" presId="urn:microsoft.com/office/officeart/2008/layout/HorizontalMultiLevelHierarchy"/>
    <dgm:cxn modelId="{90C4DAD6-5EBC-4DF9-AFF4-2AA243D65BCB}" type="presOf" srcId="{89E189C5-B206-4199-8858-77487E7E978D}" destId="{06FA9C67-42D1-46E4-9081-0F607944D5CB}" srcOrd="1" destOrd="0" presId="urn:microsoft.com/office/officeart/2008/layout/HorizontalMultiLevelHierarchy"/>
    <dgm:cxn modelId="{742E710F-29AD-48E2-BE3C-40D07152E4FD}" type="presOf" srcId="{76DE1009-105E-48E0-81ED-92259ADCD63B}" destId="{78973204-843C-420A-92E3-1027BD8C7731}" srcOrd="0" destOrd="0" presId="urn:microsoft.com/office/officeart/2008/layout/HorizontalMultiLevelHierarchy"/>
    <dgm:cxn modelId="{1E25E071-DE00-4DA4-87AF-4D81BFE619C7}" type="presOf" srcId="{B4AF6523-392E-418B-BB85-27DF9E40FF74}" destId="{C3C030DD-588B-4E85-8F4A-865023E7137E}" srcOrd="0" destOrd="0" presId="urn:microsoft.com/office/officeart/2008/layout/HorizontalMultiLevelHierarchy"/>
    <dgm:cxn modelId="{27C89B65-064E-4CB9-B6C5-A408734D717A}" srcId="{E57A65BD-8535-4496-AE6B-A64ABCEF9127}" destId="{2E81B90A-BE44-43AD-AC54-A17DAE963D7B}" srcOrd="1" destOrd="0" parTransId="{76DE1009-105E-48E0-81ED-92259ADCD63B}" sibTransId="{1501582D-371B-4874-B0AA-341D4557F58E}"/>
    <dgm:cxn modelId="{C38FDF2E-F8EA-455C-B775-25D1866DAB80}" type="presOf" srcId="{AC87F80D-0E64-46A0-BB63-E34A8D75C194}" destId="{C2528325-1E64-4989-9C4B-A3B075813AAD}" srcOrd="1" destOrd="0" presId="urn:microsoft.com/office/officeart/2008/layout/HorizontalMultiLevelHierarchy"/>
    <dgm:cxn modelId="{5B506123-FB67-4F19-A965-49E73A98565F}" type="presOf" srcId="{BCEE2A41-FB83-4735-94C1-9878B3DB6BB9}" destId="{5D276F60-B7E3-4113-B2D5-8B43530DBCD7}" srcOrd="0" destOrd="0" presId="urn:microsoft.com/office/officeart/2008/layout/HorizontalMultiLevelHierarchy"/>
    <dgm:cxn modelId="{5114465F-5C92-4F3B-86FA-FB4155F378A7}" type="presOf" srcId="{7A96E646-11EB-4121-99F6-B5EF152D29F8}" destId="{FD803197-8DE8-47AF-8000-FA1D1DCE6809}" srcOrd="1" destOrd="0" presId="urn:microsoft.com/office/officeart/2008/layout/HorizontalMultiLevelHierarchy"/>
    <dgm:cxn modelId="{C913B17D-4A83-4DA2-B6EA-73BB6ED1D3B2}" type="presOf" srcId="{AE308216-5789-4E23-A4A0-D5D258FC138F}" destId="{D28ACD53-C580-4370-8098-8350A971EA0C}" srcOrd="1" destOrd="0" presId="urn:microsoft.com/office/officeart/2008/layout/HorizontalMultiLevelHierarchy"/>
    <dgm:cxn modelId="{D753017D-D175-4D03-95D4-DCDF0A8ADA15}" srcId="{E57A65BD-8535-4496-AE6B-A64ABCEF9127}" destId="{9A6FEE08-12CC-49EA-BD4E-C1813939F4BB}" srcOrd="0" destOrd="0" parTransId="{AC87F80D-0E64-46A0-BB63-E34A8D75C194}" sibTransId="{37BC885B-02A1-40E9-B198-4A3604EBDAD9}"/>
    <dgm:cxn modelId="{00E8E55B-1EEB-4F01-9C47-83DE4E1338DC}" type="presOf" srcId="{D3760891-3FBF-4B3A-82FD-AAEEC98B2608}" destId="{165AF2FA-CD07-4C97-AF1F-7EDD130A2D43}" srcOrd="0" destOrd="0" presId="urn:microsoft.com/office/officeart/2008/layout/HorizontalMultiLevelHierarchy"/>
    <dgm:cxn modelId="{84B3C34D-CB88-45AF-9598-081779EEF24A}" type="presOf" srcId="{B88D4590-7E65-4B56-976F-BB15D5784C10}" destId="{BCF8B6BA-F53A-48D1-BDC6-4DB5B6C7AB37}" srcOrd="0" destOrd="0" presId="urn:microsoft.com/office/officeart/2008/layout/HorizontalMultiLevelHierarchy"/>
    <dgm:cxn modelId="{7A7AB472-70B1-4AFA-AE23-2B8219658D49}" type="presOf" srcId="{973DA149-5647-4BB1-9CC1-9B83AFB5A6D2}" destId="{90A2363B-0DCC-4FA3-8D2A-F8BD27CC2BFF}" srcOrd="1" destOrd="0" presId="urn:microsoft.com/office/officeart/2008/layout/HorizontalMultiLevelHierarchy"/>
    <dgm:cxn modelId="{48174AB5-6D48-4927-BA7E-F90C9F10E1A9}" type="presOf" srcId="{6F5E1718-D815-4DFC-9F85-C4B3D4EDA540}" destId="{495B9031-7044-4282-9D38-A6AD464ED93F}" srcOrd="1" destOrd="0" presId="urn:microsoft.com/office/officeart/2008/layout/HorizontalMultiLevelHierarchy"/>
    <dgm:cxn modelId="{9B66B96F-DC11-46CB-84C4-C644DE778159}" srcId="{4972258C-CD28-44E6-93EB-9DB85475749D}" destId="{6C26AB2A-5D7C-4B96-97B6-EDF3AA8A53D1}" srcOrd="4" destOrd="0" parTransId="{A3C1522B-5929-4585-BD27-B5C7A32F219F}" sibTransId="{04621563-C497-4ED9-AE57-04F578C06328}"/>
    <dgm:cxn modelId="{3D6ACFE3-BA26-4CB9-BEFA-8F54818DBC43}" type="presOf" srcId="{879A5B1B-A84F-4573-8416-228E40C2EAA6}" destId="{3E476471-BAC0-4AA2-8F2F-53CF4B9B38EC}" srcOrd="0" destOrd="0" presId="urn:microsoft.com/office/officeart/2008/layout/HorizontalMultiLevelHierarchy"/>
    <dgm:cxn modelId="{C21D0C3B-4955-478D-8F6F-CBE62E917407}" type="presOf" srcId="{AC87F80D-0E64-46A0-BB63-E34A8D75C194}" destId="{33CEB3E7-E5E5-4D47-BFE6-DBF92ED1DF74}" srcOrd="0" destOrd="0" presId="urn:microsoft.com/office/officeart/2008/layout/HorizontalMultiLevelHierarchy"/>
    <dgm:cxn modelId="{3C1436C6-CF1D-4BD9-9E6B-37881C866F73}" srcId="{B4AF6523-392E-418B-BB85-27DF9E40FF74}" destId="{84E330D0-9849-4396-A464-F2B9ABB08F57}" srcOrd="0" destOrd="0" parTransId="{55B98524-956B-408B-8382-E741BC74096B}" sibTransId="{AEB4FFA4-698A-441D-9F9C-DDFA52D561AC}"/>
    <dgm:cxn modelId="{AAE86018-F9FC-4153-823C-50945B260DE1}" srcId="{4972258C-CD28-44E6-93EB-9DB85475749D}" destId="{F537CCA0-0ACE-46B6-9E56-FE65D723277E}" srcOrd="1" destOrd="0" parTransId="{B88D4590-7E65-4B56-976F-BB15D5784C10}" sibTransId="{94D15A1D-4E36-4140-91BC-64CB3CCFC78E}"/>
    <dgm:cxn modelId="{79151A8E-4E0F-4278-99A0-42B4B99F5921}" type="presOf" srcId="{6C26AB2A-5D7C-4B96-97B6-EDF3AA8A53D1}" destId="{DF5FFDC6-9905-480D-AB2C-9AEFBA916434}" srcOrd="0" destOrd="0" presId="urn:microsoft.com/office/officeart/2008/layout/HorizontalMultiLevelHierarchy"/>
    <dgm:cxn modelId="{578321FA-4F6D-4FBC-9F49-83EAC4684EC5}" srcId="{BE58CAF1-30BB-40BA-9809-A19F99C787D5}" destId="{1FEFB0A4-80D4-4D0B-9FEF-02FD5BB51F88}" srcOrd="0" destOrd="0" parTransId="{54F3C0FF-D749-4269-B9CF-7A95B6300FFA}" sibTransId="{0A797D93-A99E-4D7D-96EC-1EA071F03C00}"/>
    <dgm:cxn modelId="{E3BC7D65-7B25-4452-8BD9-791CA52DA9E1}" type="presOf" srcId="{B88D4590-7E65-4B56-976F-BB15D5784C10}" destId="{38EB6787-2277-4B56-B156-81DFDE6DF6ED}" srcOrd="1" destOrd="0" presId="urn:microsoft.com/office/officeart/2008/layout/HorizontalMultiLevelHierarchy"/>
    <dgm:cxn modelId="{577BF51E-C768-406F-B115-6556C42398A4}" type="presOf" srcId="{6F5E1718-D815-4DFC-9F85-C4B3D4EDA540}" destId="{592E75FC-5240-4060-A877-1F87FDCA3C18}" srcOrd="0" destOrd="0" presId="urn:microsoft.com/office/officeart/2008/layout/HorizontalMultiLevelHierarchy"/>
    <dgm:cxn modelId="{F823E1B4-7844-4599-99EC-92F60AB90EE9}" type="presOf" srcId="{F338988B-FDA0-43C3-AF4C-D12C97BF56BA}" destId="{6A4BE5EA-D87E-4596-8D79-007FB61D441E}" srcOrd="0" destOrd="0" presId="urn:microsoft.com/office/officeart/2008/layout/HorizontalMultiLevelHierarchy"/>
    <dgm:cxn modelId="{A5C74DD4-1FF7-48C1-B845-A91CB50C90CB}" type="presOf" srcId="{11194A42-AB27-4E16-8EEC-6E3BD200C3E8}" destId="{ECD82274-98BC-4864-BC20-A696FD3AE424}" srcOrd="0" destOrd="0" presId="urn:microsoft.com/office/officeart/2008/layout/HorizontalMultiLevelHierarchy"/>
    <dgm:cxn modelId="{6B879168-E365-48B1-BC8E-C8BE4AE2C3EF}" type="presOf" srcId="{BCEE2A41-FB83-4735-94C1-9878B3DB6BB9}" destId="{E9C30BBB-EF48-4B2F-BDDA-8647D42C3F75}" srcOrd="1" destOrd="0" presId="urn:microsoft.com/office/officeart/2008/layout/HorizontalMultiLevelHierarchy"/>
    <dgm:cxn modelId="{1C064C88-E6AF-40A1-BA45-40BFFDF3A740}" type="presOf" srcId="{54F3C0FF-D749-4269-B9CF-7A95B6300FFA}" destId="{AF40FC78-BB5D-47A5-B46E-AFCE5F210873}" srcOrd="1" destOrd="0" presId="urn:microsoft.com/office/officeart/2008/layout/HorizontalMultiLevelHierarchy"/>
    <dgm:cxn modelId="{F43F378A-0B24-4B64-9A15-86B6038F0268}" type="presOf" srcId="{2E81B90A-BE44-43AD-AC54-A17DAE963D7B}" destId="{3BE12283-7045-493D-B90B-21922B4C47AF}" srcOrd="0" destOrd="0" presId="urn:microsoft.com/office/officeart/2008/layout/HorizontalMultiLevelHierarchy"/>
    <dgm:cxn modelId="{8FBFC869-61C5-4EDE-BAAB-3B8E4A13106A}" srcId="{C3000F1A-3552-4634-9073-C0ECB78CA4EF}" destId="{11194A42-AB27-4E16-8EEC-6E3BD200C3E8}" srcOrd="1" destOrd="0" parTransId="{62E30059-C1AE-40F5-9F0C-1098BD1D5837}" sibTransId="{B878FD2A-EA29-4402-BB64-9602E6B57726}"/>
    <dgm:cxn modelId="{EE88E947-6DA1-4842-A587-E918E4FD6EA3}" srcId="{4972258C-CD28-44E6-93EB-9DB85475749D}" destId="{879A5B1B-A84F-4573-8416-228E40C2EAA6}" srcOrd="3" destOrd="0" parTransId="{BCEE2A41-FB83-4735-94C1-9878B3DB6BB9}" sibTransId="{A92FAC8C-4ED4-4955-A8DA-7F2E0DFF8061}"/>
    <dgm:cxn modelId="{32B23533-B659-4FDB-8E46-A9A8CBD0F6DF}" type="presOf" srcId="{31E4D927-54EC-406F-A4CD-0131DB195441}" destId="{4590248A-24C1-4735-AB8A-7B53560B8EAA}" srcOrd="0" destOrd="0" presId="urn:microsoft.com/office/officeart/2008/layout/HorizontalMultiLevelHierarchy"/>
    <dgm:cxn modelId="{2A1260F0-61F0-4E37-AAC2-5F3847D121B7}" type="presParOf" srcId="{C3C030DD-588B-4E85-8F4A-865023E7137E}" destId="{FEBB396D-7A1E-4898-97AB-4FFC8506B2B0}" srcOrd="0" destOrd="0" presId="urn:microsoft.com/office/officeart/2008/layout/HorizontalMultiLevelHierarchy"/>
    <dgm:cxn modelId="{0CDC57CA-E10C-4A99-AEAD-B42A8B1D303F}" type="presParOf" srcId="{FEBB396D-7A1E-4898-97AB-4FFC8506B2B0}" destId="{B51FE400-3186-4C03-B08F-C18D7BFB83D0}" srcOrd="0" destOrd="0" presId="urn:microsoft.com/office/officeart/2008/layout/HorizontalMultiLevelHierarchy"/>
    <dgm:cxn modelId="{AD70E6C2-80B4-423A-AE07-5C0FBABD6404}" type="presParOf" srcId="{FEBB396D-7A1E-4898-97AB-4FFC8506B2B0}" destId="{215B5A93-FDD5-454B-8C37-0A2CED6ABD70}" srcOrd="1" destOrd="0" presId="urn:microsoft.com/office/officeart/2008/layout/HorizontalMultiLevelHierarchy"/>
    <dgm:cxn modelId="{7A3D5808-33F0-4DE0-8BC5-481114784334}" type="presParOf" srcId="{215B5A93-FDD5-454B-8C37-0A2CED6ABD70}" destId="{29799E49-4096-4ABD-B1F4-8FF87D32FA6B}" srcOrd="0" destOrd="0" presId="urn:microsoft.com/office/officeart/2008/layout/HorizontalMultiLevelHierarchy"/>
    <dgm:cxn modelId="{ED188027-B059-4212-999F-A6C8AAE3F570}" type="presParOf" srcId="{29799E49-4096-4ABD-B1F4-8FF87D32FA6B}" destId="{FD803197-8DE8-47AF-8000-FA1D1DCE6809}" srcOrd="0" destOrd="0" presId="urn:microsoft.com/office/officeart/2008/layout/HorizontalMultiLevelHierarchy"/>
    <dgm:cxn modelId="{7789D5D0-90E2-4D00-8854-A2F88AB708FE}" type="presParOf" srcId="{215B5A93-FDD5-454B-8C37-0A2CED6ABD70}" destId="{C72A514A-DB54-4099-8BC8-42AF70055E77}" srcOrd="1" destOrd="0" presId="urn:microsoft.com/office/officeart/2008/layout/HorizontalMultiLevelHierarchy"/>
    <dgm:cxn modelId="{FA4D4DF0-B789-4763-94FA-F9ACA6B2604A}" type="presParOf" srcId="{C72A514A-DB54-4099-8BC8-42AF70055E77}" destId="{D098456F-D694-46D3-B13D-E419963B5D44}" srcOrd="0" destOrd="0" presId="urn:microsoft.com/office/officeart/2008/layout/HorizontalMultiLevelHierarchy"/>
    <dgm:cxn modelId="{0CC5CBE1-B34B-4524-B0A1-1B0772768A96}" type="presParOf" srcId="{C72A514A-DB54-4099-8BC8-42AF70055E77}" destId="{D6885CA1-7EC8-4AA5-BA2C-2796CEB5E31E}" srcOrd="1" destOrd="0" presId="urn:microsoft.com/office/officeart/2008/layout/HorizontalMultiLevelHierarchy"/>
    <dgm:cxn modelId="{B8282A72-C30D-44B2-8114-DF299A583928}" type="presParOf" srcId="{D6885CA1-7EC8-4AA5-BA2C-2796CEB5E31E}" destId="{AD3AEBD0-C0AF-454F-9C7B-B7B64FE2E14A}" srcOrd="0" destOrd="0" presId="urn:microsoft.com/office/officeart/2008/layout/HorizontalMultiLevelHierarchy"/>
    <dgm:cxn modelId="{80214DA8-4B5B-4430-8582-BCFDAF2EF6AA}" type="presParOf" srcId="{AD3AEBD0-C0AF-454F-9C7B-B7B64FE2E14A}" destId="{AF40FC78-BB5D-47A5-B46E-AFCE5F210873}" srcOrd="0" destOrd="0" presId="urn:microsoft.com/office/officeart/2008/layout/HorizontalMultiLevelHierarchy"/>
    <dgm:cxn modelId="{BB223BFF-AD05-4904-BA16-AE59F4A2C4E3}" type="presParOf" srcId="{D6885CA1-7EC8-4AA5-BA2C-2796CEB5E31E}" destId="{AA8986A2-58C8-4C88-A111-12AE306518BF}" srcOrd="1" destOrd="0" presId="urn:microsoft.com/office/officeart/2008/layout/HorizontalMultiLevelHierarchy"/>
    <dgm:cxn modelId="{B60DBC4C-1DE7-4C70-BE80-C356D89098A7}" type="presParOf" srcId="{AA8986A2-58C8-4C88-A111-12AE306518BF}" destId="{A5A70B8B-14BB-4B41-AAF9-ACE8045BB5AE}" srcOrd="0" destOrd="0" presId="urn:microsoft.com/office/officeart/2008/layout/HorizontalMultiLevelHierarchy"/>
    <dgm:cxn modelId="{7D1E4D3A-0A70-4B49-B81F-6B7B9584E2D2}" type="presParOf" srcId="{AA8986A2-58C8-4C88-A111-12AE306518BF}" destId="{9A5C7D03-98E7-42DE-94CC-B2A44E889B66}" srcOrd="1" destOrd="0" presId="urn:microsoft.com/office/officeart/2008/layout/HorizontalMultiLevelHierarchy"/>
    <dgm:cxn modelId="{A0463839-65B4-4D50-9F2D-D26272E5DCE4}" type="presParOf" srcId="{D6885CA1-7EC8-4AA5-BA2C-2796CEB5E31E}" destId="{49BE88BC-A760-4F84-9AE9-BD7F7DBD343E}" srcOrd="2" destOrd="0" presId="urn:microsoft.com/office/officeart/2008/layout/HorizontalMultiLevelHierarchy"/>
    <dgm:cxn modelId="{15778545-B3E8-4098-8749-389CEE008048}" type="presParOf" srcId="{49BE88BC-A760-4F84-9AE9-BD7F7DBD343E}" destId="{06FA9C67-42D1-46E4-9081-0F607944D5CB}" srcOrd="0" destOrd="0" presId="urn:microsoft.com/office/officeart/2008/layout/HorizontalMultiLevelHierarchy"/>
    <dgm:cxn modelId="{591C42E2-895B-48F9-9E11-AF9032CAA99F}" type="presParOf" srcId="{D6885CA1-7EC8-4AA5-BA2C-2796CEB5E31E}" destId="{408DB949-FF01-49F2-94D2-31D1CD11110B}" srcOrd="3" destOrd="0" presId="urn:microsoft.com/office/officeart/2008/layout/HorizontalMultiLevelHierarchy"/>
    <dgm:cxn modelId="{6CB4D88E-A057-4349-95AE-F96FDB642D11}" type="presParOf" srcId="{408DB949-FF01-49F2-94D2-31D1CD11110B}" destId="{528C8601-9F3E-439E-BFB5-4245A4A14823}" srcOrd="0" destOrd="0" presId="urn:microsoft.com/office/officeart/2008/layout/HorizontalMultiLevelHierarchy"/>
    <dgm:cxn modelId="{EC94F42C-7A92-47A9-B9E0-89A9B1E314AE}" type="presParOf" srcId="{408DB949-FF01-49F2-94D2-31D1CD11110B}" destId="{5502E2D9-6859-4D92-97C4-D94C27E78E87}" srcOrd="1" destOrd="0" presId="urn:microsoft.com/office/officeart/2008/layout/HorizontalMultiLevelHierarchy"/>
    <dgm:cxn modelId="{E619A41F-FD6C-444B-8565-AD12E154589D}" type="presParOf" srcId="{215B5A93-FDD5-454B-8C37-0A2CED6ABD70}" destId="{D5F45C0C-F764-4C43-AA21-29421B56DD04}" srcOrd="2" destOrd="0" presId="urn:microsoft.com/office/officeart/2008/layout/HorizontalMultiLevelHierarchy"/>
    <dgm:cxn modelId="{30D60EED-C32B-4593-BB4C-06BDE2AEF35C}" type="presParOf" srcId="{D5F45C0C-F764-4C43-AA21-29421B56DD04}" destId="{90A2363B-0DCC-4FA3-8D2A-F8BD27CC2BFF}" srcOrd="0" destOrd="0" presId="urn:microsoft.com/office/officeart/2008/layout/HorizontalMultiLevelHierarchy"/>
    <dgm:cxn modelId="{2207ABB3-8F4A-44A8-BFE1-7D9F74E14B7A}" type="presParOf" srcId="{215B5A93-FDD5-454B-8C37-0A2CED6ABD70}" destId="{854E91D0-696B-43E0-9D75-D47583BEF4E1}" srcOrd="3" destOrd="0" presId="urn:microsoft.com/office/officeart/2008/layout/HorizontalMultiLevelHierarchy"/>
    <dgm:cxn modelId="{8B188524-93D6-46C3-B72E-44B7A073DBDA}" type="presParOf" srcId="{854E91D0-696B-43E0-9D75-D47583BEF4E1}" destId="{6ED129D2-895B-4C1E-B8FF-D6CF33EF60A8}" srcOrd="0" destOrd="0" presId="urn:microsoft.com/office/officeart/2008/layout/HorizontalMultiLevelHierarchy"/>
    <dgm:cxn modelId="{AB7DF371-EB30-4D30-B339-44EE816BE986}" type="presParOf" srcId="{854E91D0-696B-43E0-9D75-D47583BEF4E1}" destId="{2D9951B5-84C2-41B4-9815-696E4F305D5D}" srcOrd="1" destOrd="0" presId="urn:microsoft.com/office/officeart/2008/layout/HorizontalMultiLevelHierarchy"/>
    <dgm:cxn modelId="{1A2B62DC-FBCB-40AA-8154-8730B20DAFDA}" type="presParOf" srcId="{2D9951B5-84C2-41B4-9815-696E4F305D5D}" destId="{33CEB3E7-E5E5-4D47-BFE6-DBF92ED1DF74}" srcOrd="0" destOrd="0" presId="urn:microsoft.com/office/officeart/2008/layout/HorizontalMultiLevelHierarchy"/>
    <dgm:cxn modelId="{9CB8EAB5-A759-46F8-ABA9-CAD0872421AC}" type="presParOf" srcId="{33CEB3E7-E5E5-4D47-BFE6-DBF92ED1DF74}" destId="{C2528325-1E64-4989-9C4B-A3B075813AAD}" srcOrd="0" destOrd="0" presId="urn:microsoft.com/office/officeart/2008/layout/HorizontalMultiLevelHierarchy"/>
    <dgm:cxn modelId="{802BD902-3886-46A4-89E1-38FFE7DD14A9}" type="presParOf" srcId="{2D9951B5-84C2-41B4-9815-696E4F305D5D}" destId="{7E39A157-BBE3-4AF5-843F-7573084B239C}" srcOrd="1" destOrd="0" presId="urn:microsoft.com/office/officeart/2008/layout/HorizontalMultiLevelHierarchy"/>
    <dgm:cxn modelId="{D7E4B1F0-3037-4481-BD38-E3B9D2DB7160}" type="presParOf" srcId="{7E39A157-BBE3-4AF5-843F-7573084B239C}" destId="{1705EB91-52C9-4915-88DF-6CDF24E43A65}" srcOrd="0" destOrd="0" presId="urn:microsoft.com/office/officeart/2008/layout/HorizontalMultiLevelHierarchy"/>
    <dgm:cxn modelId="{942584B8-1B21-45AC-9CE8-4299D39AF3A0}" type="presParOf" srcId="{7E39A157-BBE3-4AF5-843F-7573084B239C}" destId="{05AA8D7A-34C2-4706-BDDA-7C5099CFC762}" srcOrd="1" destOrd="0" presId="urn:microsoft.com/office/officeart/2008/layout/HorizontalMultiLevelHierarchy"/>
    <dgm:cxn modelId="{6A95B802-544E-4D5E-A1D1-9FD4F2F80B65}" type="presParOf" srcId="{2D9951B5-84C2-41B4-9815-696E4F305D5D}" destId="{78973204-843C-420A-92E3-1027BD8C7731}" srcOrd="2" destOrd="0" presId="urn:microsoft.com/office/officeart/2008/layout/HorizontalMultiLevelHierarchy"/>
    <dgm:cxn modelId="{11312962-96FB-4C55-B86B-5AD161776658}" type="presParOf" srcId="{78973204-843C-420A-92E3-1027BD8C7731}" destId="{67520676-2614-4583-A794-8069F7CB3427}" srcOrd="0" destOrd="0" presId="urn:microsoft.com/office/officeart/2008/layout/HorizontalMultiLevelHierarchy"/>
    <dgm:cxn modelId="{69A08998-3C51-4B50-B300-63F2EBA2CD14}" type="presParOf" srcId="{2D9951B5-84C2-41B4-9815-696E4F305D5D}" destId="{D4A9FA4A-05C5-4423-B022-9282D4C1FB53}" srcOrd="3" destOrd="0" presId="urn:microsoft.com/office/officeart/2008/layout/HorizontalMultiLevelHierarchy"/>
    <dgm:cxn modelId="{4CD63ADF-0F85-459A-888E-62333C61162A}" type="presParOf" srcId="{D4A9FA4A-05C5-4423-B022-9282D4C1FB53}" destId="{3BE12283-7045-493D-B90B-21922B4C47AF}" srcOrd="0" destOrd="0" presId="urn:microsoft.com/office/officeart/2008/layout/HorizontalMultiLevelHierarchy"/>
    <dgm:cxn modelId="{E446BB3D-7DB1-414C-932A-4E54A65106B3}" type="presParOf" srcId="{D4A9FA4A-05C5-4423-B022-9282D4C1FB53}" destId="{FD32E6F3-8D1D-4E3C-8BEF-AF57A211A240}" srcOrd="1" destOrd="0" presId="urn:microsoft.com/office/officeart/2008/layout/HorizontalMultiLevelHierarchy"/>
    <dgm:cxn modelId="{B0C0576D-1358-403F-9674-604DA9C5D59D}" type="presParOf" srcId="{215B5A93-FDD5-454B-8C37-0A2CED6ABD70}" destId="{4590248A-24C1-4735-AB8A-7B53560B8EAA}" srcOrd="4" destOrd="0" presId="urn:microsoft.com/office/officeart/2008/layout/HorizontalMultiLevelHierarchy"/>
    <dgm:cxn modelId="{544C92D6-5957-4CC0-A2A1-40B023C078A5}" type="presParOf" srcId="{4590248A-24C1-4735-AB8A-7B53560B8EAA}" destId="{CF46ED14-AB22-4899-8F2F-957C60CDF9AD}" srcOrd="0" destOrd="0" presId="urn:microsoft.com/office/officeart/2008/layout/HorizontalMultiLevelHierarchy"/>
    <dgm:cxn modelId="{878957C4-B2D7-46F3-9639-E26DE281D560}" type="presParOf" srcId="{215B5A93-FDD5-454B-8C37-0A2CED6ABD70}" destId="{40002B20-DB0F-4E40-88D3-F72D4A6C798E}" srcOrd="5" destOrd="0" presId="urn:microsoft.com/office/officeart/2008/layout/HorizontalMultiLevelHierarchy"/>
    <dgm:cxn modelId="{B1114366-7312-4136-9558-F195BF21B5E6}" type="presParOf" srcId="{40002B20-DB0F-4E40-88D3-F72D4A6C798E}" destId="{55B80B3F-A0F8-4B7B-83A5-B3855BEB1F76}" srcOrd="0" destOrd="0" presId="urn:microsoft.com/office/officeart/2008/layout/HorizontalMultiLevelHierarchy"/>
    <dgm:cxn modelId="{DA4896A3-DB4B-4688-B8A8-7671CA2D6E0A}" type="presParOf" srcId="{40002B20-DB0F-4E40-88D3-F72D4A6C798E}" destId="{C88FB2F0-01E1-47F9-9EA7-2207B3E47E7A}" srcOrd="1" destOrd="0" presId="urn:microsoft.com/office/officeart/2008/layout/HorizontalMultiLevelHierarchy"/>
    <dgm:cxn modelId="{5F4CD7B9-5A01-4D57-8C31-060518EF4C03}" type="presParOf" srcId="{C88FB2F0-01E1-47F9-9EA7-2207B3E47E7A}" destId="{592E75FC-5240-4060-A877-1F87FDCA3C18}" srcOrd="0" destOrd="0" presId="urn:microsoft.com/office/officeart/2008/layout/HorizontalMultiLevelHierarchy"/>
    <dgm:cxn modelId="{09B27214-6040-46D5-8233-D7FC68239B4F}" type="presParOf" srcId="{592E75FC-5240-4060-A877-1F87FDCA3C18}" destId="{495B9031-7044-4282-9D38-A6AD464ED93F}" srcOrd="0" destOrd="0" presId="urn:microsoft.com/office/officeart/2008/layout/HorizontalMultiLevelHierarchy"/>
    <dgm:cxn modelId="{EB7A1695-52AA-4530-8F6F-7CF5D1386278}" type="presParOf" srcId="{C88FB2F0-01E1-47F9-9EA7-2207B3E47E7A}" destId="{D941067C-3D84-439A-A1C0-69E9DC67E596}" srcOrd="1" destOrd="0" presId="urn:microsoft.com/office/officeart/2008/layout/HorizontalMultiLevelHierarchy"/>
    <dgm:cxn modelId="{159A4198-C142-43F4-8506-E8A7D23E11AC}" type="presParOf" srcId="{D941067C-3D84-439A-A1C0-69E9DC67E596}" destId="{FEB81961-223E-4BF5-9465-D3AE6A38F248}" srcOrd="0" destOrd="0" presId="urn:microsoft.com/office/officeart/2008/layout/HorizontalMultiLevelHierarchy"/>
    <dgm:cxn modelId="{09B27592-0A7D-47C7-A055-2DE608C26504}" type="presParOf" srcId="{D941067C-3D84-439A-A1C0-69E9DC67E596}" destId="{055DAB33-70D1-4062-BA44-B15E85A9B93F}" srcOrd="1" destOrd="0" presId="urn:microsoft.com/office/officeart/2008/layout/HorizontalMultiLevelHierarchy"/>
    <dgm:cxn modelId="{EF2FD59F-9F4B-4EE1-8A58-C8FD3D068C86}" type="presParOf" srcId="{C88FB2F0-01E1-47F9-9EA7-2207B3E47E7A}" destId="{84FAB241-6E53-4F8C-AE96-A61065283670}" srcOrd="2" destOrd="0" presId="urn:microsoft.com/office/officeart/2008/layout/HorizontalMultiLevelHierarchy"/>
    <dgm:cxn modelId="{E23D9E48-9ADD-4E43-B904-D7F936276EC8}" type="presParOf" srcId="{84FAB241-6E53-4F8C-AE96-A61065283670}" destId="{EBA0DAC2-7B2F-4AA8-BE7F-7FC342EF3F3E}" srcOrd="0" destOrd="0" presId="urn:microsoft.com/office/officeart/2008/layout/HorizontalMultiLevelHierarchy"/>
    <dgm:cxn modelId="{E80A9C43-A33E-4A14-8C14-961C70632FCE}" type="presParOf" srcId="{C88FB2F0-01E1-47F9-9EA7-2207B3E47E7A}" destId="{660ED85D-769C-4875-9C97-0C7B05AF3F61}" srcOrd="3" destOrd="0" presId="urn:microsoft.com/office/officeart/2008/layout/HorizontalMultiLevelHierarchy"/>
    <dgm:cxn modelId="{242EF008-2CED-4434-BB64-A7B8ACCB9C34}" type="presParOf" srcId="{660ED85D-769C-4875-9C97-0C7B05AF3F61}" destId="{ECD82274-98BC-4864-BC20-A696FD3AE424}" srcOrd="0" destOrd="0" presId="urn:microsoft.com/office/officeart/2008/layout/HorizontalMultiLevelHierarchy"/>
    <dgm:cxn modelId="{80529909-7267-4FED-97CC-1BDC6C51285F}" type="presParOf" srcId="{660ED85D-769C-4875-9C97-0C7B05AF3F61}" destId="{80EFC6AF-F903-4B50-80C1-D57D513DE7D1}" srcOrd="1" destOrd="0" presId="urn:microsoft.com/office/officeart/2008/layout/HorizontalMultiLevelHierarchy"/>
    <dgm:cxn modelId="{4DAA3791-4BCD-4958-A874-AE1106A101F4}" type="presParOf" srcId="{C88FB2F0-01E1-47F9-9EA7-2207B3E47E7A}" destId="{7B94CA42-1013-423B-B97D-263E7BEE36FC}" srcOrd="4" destOrd="0" presId="urn:microsoft.com/office/officeart/2008/layout/HorizontalMultiLevelHierarchy"/>
    <dgm:cxn modelId="{3677A2F6-A879-4C2D-9028-536BCBD845E6}" type="presParOf" srcId="{7B94CA42-1013-423B-B97D-263E7BEE36FC}" destId="{D28ACD53-C580-4370-8098-8350A971EA0C}" srcOrd="0" destOrd="0" presId="urn:microsoft.com/office/officeart/2008/layout/HorizontalMultiLevelHierarchy"/>
    <dgm:cxn modelId="{08D8F248-643C-423A-B96C-2B5DA1F13B2F}" type="presParOf" srcId="{C88FB2F0-01E1-47F9-9EA7-2207B3E47E7A}" destId="{46D85AE6-C6F4-4FB6-B62D-ED6FB409B9EF}" srcOrd="5" destOrd="0" presId="urn:microsoft.com/office/officeart/2008/layout/HorizontalMultiLevelHierarchy"/>
    <dgm:cxn modelId="{A26732E4-00D2-4FBB-B25F-FE84E86CE2F2}" type="presParOf" srcId="{46D85AE6-C6F4-4FB6-B62D-ED6FB409B9EF}" destId="{6A4BE5EA-D87E-4596-8D79-007FB61D441E}" srcOrd="0" destOrd="0" presId="urn:microsoft.com/office/officeart/2008/layout/HorizontalMultiLevelHierarchy"/>
    <dgm:cxn modelId="{2786E390-C859-4265-89B9-E71B98CCE8F9}" type="presParOf" srcId="{46D85AE6-C6F4-4FB6-B62D-ED6FB409B9EF}" destId="{2EB7AFA7-247E-407F-94C4-612A077FFA4F}" srcOrd="1" destOrd="0" presId="urn:microsoft.com/office/officeart/2008/layout/HorizontalMultiLevelHierarchy"/>
    <dgm:cxn modelId="{847D61E1-B997-4EEF-9002-7300F12214C0}" type="presParOf" srcId="{215B5A93-FDD5-454B-8C37-0A2CED6ABD70}" destId="{165AF2FA-CD07-4C97-AF1F-7EDD130A2D43}" srcOrd="6" destOrd="0" presId="urn:microsoft.com/office/officeart/2008/layout/HorizontalMultiLevelHierarchy"/>
    <dgm:cxn modelId="{4C0A0D2D-604F-4B72-9D0D-A0096C8CB2CA}" type="presParOf" srcId="{165AF2FA-CD07-4C97-AF1F-7EDD130A2D43}" destId="{8833A9AF-3684-411C-8AC4-B5906D6819E1}" srcOrd="0" destOrd="0" presId="urn:microsoft.com/office/officeart/2008/layout/HorizontalMultiLevelHierarchy"/>
    <dgm:cxn modelId="{626395EE-FAC9-4A3C-BCF2-AD1AC79E2E77}" type="presParOf" srcId="{215B5A93-FDD5-454B-8C37-0A2CED6ABD70}" destId="{839D63F7-7CB5-4BF9-9067-A2FD553714FA}" srcOrd="7" destOrd="0" presId="urn:microsoft.com/office/officeart/2008/layout/HorizontalMultiLevelHierarchy"/>
    <dgm:cxn modelId="{4776F1E0-AEC5-4444-B521-955BDDC24B4E}" type="presParOf" srcId="{839D63F7-7CB5-4BF9-9067-A2FD553714FA}" destId="{9BD3B1E5-C2CC-43D4-BE54-56A26459B513}" srcOrd="0" destOrd="0" presId="urn:microsoft.com/office/officeart/2008/layout/HorizontalMultiLevelHierarchy"/>
    <dgm:cxn modelId="{DC4C1B6F-9C38-4F6A-8103-75948D9C7019}" type="presParOf" srcId="{839D63F7-7CB5-4BF9-9067-A2FD553714FA}" destId="{9607EBEC-EC50-4974-8507-4CF6971EDDF6}" srcOrd="1" destOrd="0" presId="urn:microsoft.com/office/officeart/2008/layout/HorizontalMultiLevelHierarchy"/>
    <dgm:cxn modelId="{6D20B603-9775-45F0-8387-3DD1D6F4D4FE}" type="presParOf" srcId="{9607EBEC-EC50-4974-8507-4CF6971EDDF6}" destId="{A5A985A6-06C9-4370-A06E-8A76BC1DC786}" srcOrd="0" destOrd="0" presId="urn:microsoft.com/office/officeart/2008/layout/HorizontalMultiLevelHierarchy"/>
    <dgm:cxn modelId="{291A2B64-22B1-4ECD-A923-477A18D30F93}" type="presParOf" srcId="{A5A985A6-06C9-4370-A06E-8A76BC1DC786}" destId="{22F6561A-FAD2-4239-A75C-3F3C1C4CAFC1}" srcOrd="0" destOrd="0" presId="urn:microsoft.com/office/officeart/2008/layout/HorizontalMultiLevelHierarchy"/>
    <dgm:cxn modelId="{71A2750D-B7E2-4898-BB96-EF96025FFBDE}" type="presParOf" srcId="{9607EBEC-EC50-4974-8507-4CF6971EDDF6}" destId="{261AAFD7-C0D4-4837-B7FB-49576D58171C}" srcOrd="1" destOrd="0" presId="urn:microsoft.com/office/officeart/2008/layout/HorizontalMultiLevelHierarchy"/>
    <dgm:cxn modelId="{A58791DF-546D-4EA4-A2B3-CB0A1B5322B2}" type="presParOf" srcId="{261AAFD7-C0D4-4837-B7FB-49576D58171C}" destId="{EA733EA2-8A84-497A-B396-CF04040CE3C6}" srcOrd="0" destOrd="0" presId="urn:microsoft.com/office/officeart/2008/layout/HorizontalMultiLevelHierarchy"/>
    <dgm:cxn modelId="{8ADDDCCA-EBD5-4B29-82E3-4B90C14362CC}" type="presParOf" srcId="{261AAFD7-C0D4-4837-B7FB-49576D58171C}" destId="{90415261-AEBC-4F27-BC43-0CA8CBB13D20}" srcOrd="1" destOrd="0" presId="urn:microsoft.com/office/officeart/2008/layout/HorizontalMultiLevelHierarchy"/>
    <dgm:cxn modelId="{F9F5C95F-0B46-48F6-9A5C-D1E8389FC615}" type="presParOf" srcId="{9607EBEC-EC50-4974-8507-4CF6971EDDF6}" destId="{BCF8B6BA-F53A-48D1-BDC6-4DB5B6C7AB37}" srcOrd="2" destOrd="0" presId="urn:microsoft.com/office/officeart/2008/layout/HorizontalMultiLevelHierarchy"/>
    <dgm:cxn modelId="{F6E67F5E-81B5-4C47-9550-8E64DF8EC895}" type="presParOf" srcId="{BCF8B6BA-F53A-48D1-BDC6-4DB5B6C7AB37}" destId="{38EB6787-2277-4B56-B156-81DFDE6DF6ED}" srcOrd="0" destOrd="0" presId="urn:microsoft.com/office/officeart/2008/layout/HorizontalMultiLevelHierarchy"/>
    <dgm:cxn modelId="{EB482181-8F29-4679-943B-1AE2FA9EBA02}" type="presParOf" srcId="{9607EBEC-EC50-4974-8507-4CF6971EDDF6}" destId="{221CB559-CDA1-4E79-8E9B-6C3F61727E12}" srcOrd="3" destOrd="0" presId="urn:microsoft.com/office/officeart/2008/layout/HorizontalMultiLevelHierarchy"/>
    <dgm:cxn modelId="{841BC074-FB8A-437B-9EF1-BF944D26B417}" type="presParOf" srcId="{221CB559-CDA1-4E79-8E9B-6C3F61727E12}" destId="{EEAC6BAF-09E3-4852-B79E-27CADB5C68B5}" srcOrd="0" destOrd="0" presId="urn:microsoft.com/office/officeart/2008/layout/HorizontalMultiLevelHierarchy"/>
    <dgm:cxn modelId="{39DCBE83-C024-4A32-9699-51E64305F347}" type="presParOf" srcId="{221CB559-CDA1-4E79-8E9B-6C3F61727E12}" destId="{5816D300-0FAF-4048-BB7C-09D92E3DA74E}" srcOrd="1" destOrd="0" presId="urn:microsoft.com/office/officeart/2008/layout/HorizontalMultiLevelHierarchy"/>
    <dgm:cxn modelId="{C82AF28B-BFE7-47A2-930C-5A192E4DEAB8}" type="presParOf" srcId="{9607EBEC-EC50-4974-8507-4CF6971EDDF6}" destId="{B4E16A31-EBE2-4C69-A100-F5ECD50A53E4}" srcOrd="4" destOrd="0" presId="urn:microsoft.com/office/officeart/2008/layout/HorizontalMultiLevelHierarchy"/>
    <dgm:cxn modelId="{F14B9A47-69C0-44C5-B5E4-9CA95FA5FBA2}" type="presParOf" srcId="{B4E16A31-EBE2-4C69-A100-F5ECD50A53E4}" destId="{18E4AA1B-1E4F-48D4-BA19-775AC804DFB6}" srcOrd="0" destOrd="0" presId="urn:microsoft.com/office/officeart/2008/layout/HorizontalMultiLevelHierarchy"/>
    <dgm:cxn modelId="{8194971A-EE00-4FEF-ACFE-B783CE456615}" type="presParOf" srcId="{9607EBEC-EC50-4974-8507-4CF6971EDDF6}" destId="{5003DA88-058C-4EEE-BAE1-5B9642DAA603}" srcOrd="5" destOrd="0" presId="urn:microsoft.com/office/officeart/2008/layout/HorizontalMultiLevelHierarchy"/>
    <dgm:cxn modelId="{1FD6793B-3746-4F62-BBD9-FD269F97DC55}" type="presParOf" srcId="{5003DA88-058C-4EEE-BAE1-5B9642DAA603}" destId="{84EEBBEB-5551-4049-94E5-58F3BE2EC480}" srcOrd="0" destOrd="0" presId="urn:microsoft.com/office/officeart/2008/layout/HorizontalMultiLevelHierarchy"/>
    <dgm:cxn modelId="{AABD8002-E164-4DDD-A662-29123673492D}" type="presParOf" srcId="{5003DA88-058C-4EEE-BAE1-5B9642DAA603}" destId="{A9C1EBC6-C46C-4309-8A2F-F72861AD35AD}" srcOrd="1" destOrd="0" presId="urn:microsoft.com/office/officeart/2008/layout/HorizontalMultiLevelHierarchy"/>
    <dgm:cxn modelId="{15D7B6F5-B771-4CAE-9218-A5177635F1B8}" type="presParOf" srcId="{9607EBEC-EC50-4974-8507-4CF6971EDDF6}" destId="{5D276F60-B7E3-4113-B2D5-8B43530DBCD7}" srcOrd="6" destOrd="0" presId="urn:microsoft.com/office/officeart/2008/layout/HorizontalMultiLevelHierarchy"/>
    <dgm:cxn modelId="{0931EBDF-4B01-44A0-96B8-4102B16B9224}" type="presParOf" srcId="{5D276F60-B7E3-4113-B2D5-8B43530DBCD7}" destId="{E9C30BBB-EF48-4B2F-BDDA-8647D42C3F75}" srcOrd="0" destOrd="0" presId="urn:microsoft.com/office/officeart/2008/layout/HorizontalMultiLevelHierarchy"/>
    <dgm:cxn modelId="{A1A2E563-FC63-475B-84A1-EC41367FFECB}" type="presParOf" srcId="{9607EBEC-EC50-4974-8507-4CF6971EDDF6}" destId="{EF593945-2FF9-48A4-8A74-0B707D183E8C}" srcOrd="7" destOrd="0" presId="urn:microsoft.com/office/officeart/2008/layout/HorizontalMultiLevelHierarchy"/>
    <dgm:cxn modelId="{C87AB26C-DA9E-4908-96AF-E0E74D178229}" type="presParOf" srcId="{EF593945-2FF9-48A4-8A74-0B707D183E8C}" destId="{3E476471-BAC0-4AA2-8F2F-53CF4B9B38EC}" srcOrd="0" destOrd="0" presId="urn:microsoft.com/office/officeart/2008/layout/HorizontalMultiLevelHierarchy"/>
    <dgm:cxn modelId="{C5475516-8242-4ADA-BE9C-DF6BD35A56F1}" type="presParOf" srcId="{EF593945-2FF9-48A4-8A74-0B707D183E8C}" destId="{7172E2DA-9825-4DE9-9345-5B5FA073BD9E}" srcOrd="1" destOrd="0" presId="urn:microsoft.com/office/officeart/2008/layout/HorizontalMultiLevelHierarchy"/>
    <dgm:cxn modelId="{A73F80B0-DA37-4A67-9D96-211F5F6CC173}" type="presParOf" srcId="{9607EBEC-EC50-4974-8507-4CF6971EDDF6}" destId="{7335B0F8-9293-4198-9ED6-36649C7A57D3}" srcOrd="8" destOrd="0" presId="urn:microsoft.com/office/officeart/2008/layout/HorizontalMultiLevelHierarchy"/>
    <dgm:cxn modelId="{76B05FA4-4B89-4F28-8E61-74064E1F44FA}" type="presParOf" srcId="{7335B0F8-9293-4198-9ED6-36649C7A57D3}" destId="{BC1426A0-C539-469D-A0E8-1F6B77942769}" srcOrd="0" destOrd="0" presId="urn:microsoft.com/office/officeart/2008/layout/HorizontalMultiLevelHierarchy"/>
    <dgm:cxn modelId="{050E024E-9D1D-4B21-BCF9-3835515C51B5}" type="presParOf" srcId="{9607EBEC-EC50-4974-8507-4CF6971EDDF6}" destId="{F30602D3-DF6E-41FD-B1FE-BE27F03F2324}" srcOrd="9" destOrd="0" presId="urn:microsoft.com/office/officeart/2008/layout/HorizontalMultiLevelHierarchy"/>
    <dgm:cxn modelId="{1308538B-2066-47A6-A5D6-1A83F8A65758}" type="presParOf" srcId="{F30602D3-DF6E-41FD-B1FE-BE27F03F2324}" destId="{DF5FFDC6-9905-480D-AB2C-9AEFBA916434}" srcOrd="0" destOrd="0" presId="urn:microsoft.com/office/officeart/2008/layout/HorizontalMultiLevelHierarchy"/>
    <dgm:cxn modelId="{C0395B80-6FF1-440F-863A-F51AFD65A965}" type="presParOf" srcId="{F30602D3-DF6E-41FD-B1FE-BE27F03F2324}" destId="{5CC6681C-5D68-4A44-9558-729E6BBB0D1F}"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70C4D-886F-47F0-BC5A-EB2AE3FCD9B2}" type="doc">
      <dgm:prSet loTypeId="urn:microsoft.com/office/officeart/2008/layout/HorizontalMultiLevelHierarchy" loCatId="hierarchy" qsTypeId="urn:microsoft.com/office/officeart/2005/8/quickstyle/simple3" qsCatId="simple" csTypeId="urn:microsoft.com/office/officeart/2005/8/colors/colorful1#3" csCatId="colorful" phldr="1"/>
      <dgm:spPr/>
      <dgm:t>
        <a:bodyPr/>
        <a:lstStyle/>
        <a:p>
          <a:endParaRPr lang="en-GB"/>
        </a:p>
      </dgm:t>
    </dgm:pt>
    <dgm:pt modelId="{0DD00273-6668-459F-A60E-D95FC030DFBC}">
      <dgm:prSet phldrT="[Text]"/>
      <dgm:spPr/>
      <dgm:t>
        <a:bodyPr/>
        <a:lstStyle/>
        <a:p>
          <a:r>
            <a:rPr lang="en-GB" dirty="0"/>
            <a:t>Peripherals</a:t>
          </a:r>
        </a:p>
      </dgm:t>
    </dgm:pt>
    <dgm:pt modelId="{3373032A-9810-44D5-BE13-E1488A652B36}" type="parTrans" cxnId="{FC4E5AC6-27F7-4273-BE36-A60FA8BC243C}">
      <dgm:prSet/>
      <dgm:spPr/>
      <dgm:t>
        <a:bodyPr/>
        <a:lstStyle/>
        <a:p>
          <a:endParaRPr lang="en-GB"/>
        </a:p>
      </dgm:t>
    </dgm:pt>
    <dgm:pt modelId="{D016DA61-419C-4953-9B8A-DD12AC849019}" type="sibTrans" cxnId="{FC4E5AC6-27F7-4273-BE36-A60FA8BC243C}">
      <dgm:prSet/>
      <dgm:spPr/>
      <dgm:t>
        <a:bodyPr/>
        <a:lstStyle/>
        <a:p>
          <a:endParaRPr lang="en-GB"/>
        </a:p>
      </dgm:t>
    </dgm:pt>
    <dgm:pt modelId="{8E85A245-EBB6-46EA-A29F-6FA85DABEFCF}">
      <dgm:prSet phldrT="[Text]"/>
      <dgm:spPr/>
      <dgm:t>
        <a:bodyPr/>
        <a:lstStyle/>
        <a:p>
          <a:r>
            <a:rPr lang="en-GB" dirty="0"/>
            <a:t>Inputs</a:t>
          </a:r>
        </a:p>
      </dgm:t>
    </dgm:pt>
    <dgm:pt modelId="{2AAF4154-FA14-44A9-823F-CA3255BDAADC}" type="parTrans" cxnId="{76B92911-0F40-43A9-8566-DD75F28998FE}">
      <dgm:prSet/>
      <dgm:spPr/>
      <dgm:t>
        <a:bodyPr/>
        <a:lstStyle/>
        <a:p>
          <a:endParaRPr lang="en-GB" dirty="0"/>
        </a:p>
      </dgm:t>
    </dgm:pt>
    <dgm:pt modelId="{F39EC309-13F7-4E16-8B91-DC4D57628BFA}" type="sibTrans" cxnId="{76B92911-0F40-43A9-8566-DD75F28998FE}">
      <dgm:prSet/>
      <dgm:spPr/>
      <dgm:t>
        <a:bodyPr/>
        <a:lstStyle/>
        <a:p>
          <a:endParaRPr lang="en-GB"/>
        </a:p>
      </dgm:t>
    </dgm:pt>
    <dgm:pt modelId="{25983556-1480-4129-9DB8-5DD65573E997}">
      <dgm:prSet phldrT="[Text]"/>
      <dgm:spPr/>
      <dgm:t>
        <a:bodyPr/>
        <a:lstStyle/>
        <a:p>
          <a:r>
            <a:rPr lang="en-GB" b="1" u="sng" dirty="0"/>
            <a:t>Buttons</a:t>
          </a:r>
        </a:p>
      </dgm:t>
    </dgm:pt>
    <dgm:pt modelId="{A5255A9D-0FCB-4C1C-AB77-C93F96BDE7B9}" type="parTrans" cxnId="{8B25E84F-E58F-4DFE-8C54-E649CEB66869}">
      <dgm:prSet/>
      <dgm:spPr/>
      <dgm:t>
        <a:bodyPr/>
        <a:lstStyle/>
        <a:p>
          <a:endParaRPr lang="en-GB" dirty="0"/>
        </a:p>
      </dgm:t>
    </dgm:pt>
    <dgm:pt modelId="{72E3DEBD-A27B-4CC0-B6A4-97D854BB9B50}" type="sibTrans" cxnId="{8B25E84F-E58F-4DFE-8C54-E649CEB66869}">
      <dgm:prSet/>
      <dgm:spPr/>
      <dgm:t>
        <a:bodyPr/>
        <a:lstStyle/>
        <a:p>
          <a:endParaRPr lang="en-GB"/>
        </a:p>
      </dgm:t>
    </dgm:pt>
    <dgm:pt modelId="{E4D99A49-2B23-41D2-99CA-D2A263958DCC}">
      <dgm:prSet phldrT="[Text]"/>
      <dgm:spPr/>
      <dgm:t>
        <a:bodyPr/>
        <a:lstStyle/>
        <a:p>
          <a:r>
            <a:rPr lang="en-GB" dirty="0"/>
            <a:t>Mode</a:t>
          </a:r>
        </a:p>
      </dgm:t>
    </dgm:pt>
    <dgm:pt modelId="{A4A1D1CD-A642-4364-AD41-E115E4ABDB8A}" type="parTrans" cxnId="{112FCDA7-77DD-449B-8A6D-45F54D6BA31F}">
      <dgm:prSet/>
      <dgm:spPr/>
      <dgm:t>
        <a:bodyPr/>
        <a:lstStyle/>
        <a:p>
          <a:endParaRPr lang="en-GB" dirty="0"/>
        </a:p>
      </dgm:t>
    </dgm:pt>
    <dgm:pt modelId="{32F6B36F-C1C6-4D8D-8731-8562B9CEB1BA}" type="sibTrans" cxnId="{112FCDA7-77DD-449B-8A6D-45F54D6BA31F}">
      <dgm:prSet/>
      <dgm:spPr/>
      <dgm:t>
        <a:bodyPr/>
        <a:lstStyle/>
        <a:p>
          <a:endParaRPr lang="en-GB"/>
        </a:p>
      </dgm:t>
    </dgm:pt>
    <dgm:pt modelId="{2B44B496-E43D-495B-8D1F-6F1750F14916}">
      <dgm:prSet phldrT="[Text]"/>
      <dgm:spPr/>
      <dgm:t>
        <a:bodyPr/>
        <a:lstStyle/>
        <a:p>
          <a:r>
            <a:rPr lang="en-GB" dirty="0"/>
            <a:t>Brightness</a:t>
          </a:r>
        </a:p>
      </dgm:t>
    </dgm:pt>
    <dgm:pt modelId="{593B5707-DCD7-4A3E-895E-1DE30E0652D0}" type="parTrans" cxnId="{AC1A30D3-39A1-4A2B-A318-875F4C36D8A6}">
      <dgm:prSet/>
      <dgm:spPr/>
      <dgm:t>
        <a:bodyPr/>
        <a:lstStyle/>
        <a:p>
          <a:endParaRPr lang="en-GB" dirty="0"/>
        </a:p>
      </dgm:t>
    </dgm:pt>
    <dgm:pt modelId="{0E3B61C9-8099-4115-ABAF-C90497657D90}" type="sibTrans" cxnId="{AC1A30D3-39A1-4A2B-A318-875F4C36D8A6}">
      <dgm:prSet/>
      <dgm:spPr/>
      <dgm:t>
        <a:bodyPr/>
        <a:lstStyle/>
        <a:p>
          <a:endParaRPr lang="en-GB"/>
        </a:p>
      </dgm:t>
    </dgm:pt>
    <dgm:pt modelId="{6AE790CF-3F97-4378-8410-E3B943A8484A}">
      <dgm:prSet phldrT="[Text]"/>
      <dgm:spPr/>
      <dgm:t>
        <a:bodyPr/>
        <a:lstStyle/>
        <a:p>
          <a:r>
            <a:rPr lang="en-GB" dirty="0"/>
            <a:t>Colour Adjust</a:t>
          </a:r>
        </a:p>
      </dgm:t>
    </dgm:pt>
    <dgm:pt modelId="{1A34D5E7-5788-4D1F-833A-3E3DBA0A6B9B}" type="parTrans" cxnId="{A5B535BD-22B8-4802-8EAA-7E61E85F68D5}">
      <dgm:prSet/>
      <dgm:spPr/>
      <dgm:t>
        <a:bodyPr/>
        <a:lstStyle/>
        <a:p>
          <a:endParaRPr lang="en-GB" dirty="0"/>
        </a:p>
      </dgm:t>
    </dgm:pt>
    <dgm:pt modelId="{C3BDE8BF-1B84-4647-9215-10EF0D8C45FB}" type="sibTrans" cxnId="{A5B535BD-22B8-4802-8EAA-7E61E85F68D5}">
      <dgm:prSet/>
      <dgm:spPr/>
      <dgm:t>
        <a:bodyPr/>
        <a:lstStyle/>
        <a:p>
          <a:endParaRPr lang="en-GB"/>
        </a:p>
      </dgm:t>
    </dgm:pt>
    <dgm:pt modelId="{EE8330B2-547D-42AA-9227-7A30A85B0F02}">
      <dgm:prSet phldrT="[Text]"/>
      <dgm:spPr/>
      <dgm:t>
        <a:bodyPr/>
        <a:lstStyle/>
        <a:p>
          <a:r>
            <a:rPr lang="en-GB" dirty="0"/>
            <a:t>Switches</a:t>
          </a:r>
        </a:p>
      </dgm:t>
    </dgm:pt>
    <dgm:pt modelId="{F8DC45AA-0BCC-4BB4-B5A6-C9FFB3110B95}" type="parTrans" cxnId="{1F355BEB-769A-4E59-9999-30DA48A8531C}">
      <dgm:prSet/>
      <dgm:spPr/>
      <dgm:t>
        <a:bodyPr/>
        <a:lstStyle/>
        <a:p>
          <a:endParaRPr lang="en-GB" dirty="0"/>
        </a:p>
      </dgm:t>
    </dgm:pt>
    <dgm:pt modelId="{57BED9E3-3292-456A-AAB1-DAE8429C6AEC}" type="sibTrans" cxnId="{1F355BEB-769A-4E59-9999-30DA48A8531C}">
      <dgm:prSet/>
      <dgm:spPr/>
      <dgm:t>
        <a:bodyPr/>
        <a:lstStyle/>
        <a:p>
          <a:endParaRPr lang="en-GB"/>
        </a:p>
      </dgm:t>
    </dgm:pt>
    <dgm:pt modelId="{8617F9A1-0ED5-4EFC-A4C3-65AF9DE32CAB}">
      <dgm:prSet phldrT="[Text]"/>
      <dgm:spPr/>
      <dgm:t>
        <a:bodyPr/>
        <a:lstStyle/>
        <a:p>
          <a:r>
            <a:rPr lang="en-GB" b="1" u="sng" dirty="0"/>
            <a:t>On/Off</a:t>
          </a:r>
        </a:p>
      </dgm:t>
    </dgm:pt>
    <dgm:pt modelId="{FE91387B-8CCF-4EE9-BAE5-D73CDAEB2B31}" type="parTrans" cxnId="{E6BA449D-7B3E-40AD-919A-3C0C608A6FFA}">
      <dgm:prSet/>
      <dgm:spPr/>
      <dgm:t>
        <a:bodyPr/>
        <a:lstStyle/>
        <a:p>
          <a:endParaRPr lang="en-GB" dirty="0"/>
        </a:p>
      </dgm:t>
    </dgm:pt>
    <dgm:pt modelId="{63313A03-E3CA-4E89-9C1C-050F42080F35}" type="sibTrans" cxnId="{E6BA449D-7B3E-40AD-919A-3C0C608A6FFA}">
      <dgm:prSet/>
      <dgm:spPr/>
      <dgm:t>
        <a:bodyPr/>
        <a:lstStyle/>
        <a:p>
          <a:endParaRPr lang="en-GB"/>
        </a:p>
      </dgm:t>
    </dgm:pt>
    <dgm:pt modelId="{494D3550-174A-4856-A99B-B5F1C85114DE}">
      <dgm:prSet phldrT="[Text]"/>
      <dgm:spPr/>
      <dgm:t>
        <a:bodyPr/>
        <a:lstStyle/>
        <a:p>
          <a:r>
            <a:rPr lang="en-GB" dirty="0"/>
            <a:t>Input</a:t>
          </a:r>
        </a:p>
      </dgm:t>
    </dgm:pt>
    <dgm:pt modelId="{943EDB73-6C1B-4534-BABE-D049F190777D}" type="parTrans" cxnId="{DA3B6D02-5F99-4159-B1F3-B19FAF9630A0}">
      <dgm:prSet/>
      <dgm:spPr/>
      <dgm:t>
        <a:bodyPr/>
        <a:lstStyle/>
        <a:p>
          <a:endParaRPr lang="en-GB" dirty="0"/>
        </a:p>
      </dgm:t>
    </dgm:pt>
    <dgm:pt modelId="{37860C52-2D7D-4DC1-BBAA-1B9590BDE766}" type="sibTrans" cxnId="{DA3B6D02-5F99-4159-B1F3-B19FAF9630A0}">
      <dgm:prSet/>
      <dgm:spPr/>
      <dgm:t>
        <a:bodyPr/>
        <a:lstStyle/>
        <a:p>
          <a:endParaRPr lang="en-GB"/>
        </a:p>
      </dgm:t>
    </dgm:pt>
    <dgm:pt modelId="{A78745CD-3991-4420-8769-4A716A15AA07}">
      <dgm:prSet phldrT="[Text]"/>
      <dgm:spPr/>
      <dgm:t>
        <a:bodyPr/>
        <a:lstStyle/>
        <a:p>
          <a:r>
            <a:rPr lang="en-GB" dirty="0"/>
            <a:t>Audio</a:t>
          </a:r>
        </a:p>
      </dgm:t>
    </dgm:pt>
    <dgm:pt modelId="{F8A31A38-9BE5-4DBD-B2FE-4915DA3FE05A}" type="parTrans" cxnId="{F80F6130-1083-4A8F-90F9-95E77C124A7F}">
      <dgm:prSet/>
      <dgm:spPr/>
      <dgm:t>
        <a:bodyPr/>
        <a:lstStyle/>
        <a:p>
          <a:endParaRPr lang="en-GB" dirty="0"/>
        </a:p>
      </dgm:t>
    </dgm:pt>
    <dgm:pt modelId="{F125574E-7D6C-498A-AC2A-B58E586FBD5E}" type="sibTrans" cxnId="{F80F6130-1083-4A8F-90F9-95E77C124A7F}">
      <dgm:prSet/>
      <dgm:spPr/>
      <dgm:t>
        <a:bodyPr/>
        <a:lstStyle/>
        <a:p>
          <a:endParaRPr lang="en-GB"/>
        </a:p>
      </dgm:t>
    </dgm:pt>
    <dgm:pt modelId="{2187079F-E503-48D6-8F70-C09BA5D907FA}">
      <dgm:prSet phldrT="[Text]"/>
      <dgm:spPr/>
      <dgm:t>
        <a:bodyPr/>
        <a:lstStyle/>
        <a:p>
          <a:r>
            <a:rPr lang="en-GB" b="1" u="sng" dirty="0"/>
            <a:t>Microphone</a:t>
          </a:r>
        </a:p>
      </dgm:t>
    </dgm:pt>
    <dgm:pt modelId="{3273957F-9C51-4923-BA98-E2DC71F32F05}" type="parTrans" cxnId="{C7047D42-4303-4988-B458-3BE84341D10F}">
      <dgm:prSet/>
      <dgm:spPr/>
      <dgm:t>
        <a:bodyPr/>
        <a:lstStyle/>
        <a:p>
          <a:endParaRPr lang="en-GB" dirty="0"/>
        </a:p>
      </dgm:t>
    </dgm:pt>
    <dgm:pt modelId="{F70D31E5-3B27-45B2-9FF6-5B8C88EB1594}" type="sibTrans" cxnId="{C7047D42-4303-4988-B458-3BE84341D10F}">
      <dgm:prSet/>
      <dgm:spPr/>
      <dgm:t>
        <a:bodyPr/>
        <a:lstStyle/>
        <a:p>
          <a:endParaRPr lang="en-GB"/>
        </a:p>
      </dgm:t>
    </dgm:pt>
    <dgm:pt modelId="{E36DD2D2-8281-4392-A455-D709655B6DF8}">
      <dgm:prSet phldrT="[Text]"/>
      <dgm:spPr/>
      <dgm:t>
        <a:bodyPr/>
        <a:lstStyle/>
        <a:p>
          <a:r>
            <a:rPr lang="en-GB" dirty="0"/>
            <a:t>No Cables apart from power</a:t>
          </a:r>
        </a:p>
      </dgm:t>
    </dgm:pt>
    <dgm:pt modelId="{6C915923-EB9F-4520-845D-5372DDEDE15F}" type="parTrans" cxnId="{1938B0B2-DD03-4920-9B4B-92167F5ABA78}">
      <dgm:prSet/>
      <dgm:spPr/>
      <dgm:t>
        <a:bodyPr/>
        <a:lstStyle/>
        <a:p>
          <a:endParaRPr lang="en-GB" dirty="0"/>
        </a:p>
      </dgm:t>
    </dgm:pt>
    <dgm:pt modelId="{84FDA550-5DC8-4FFB-A569-F165B96135E3}" type="sibTrans" cxnId="{1938B0B2-DD03-4920-9B4B-92167F5ABA78}">
      <dgm:prSet/>
      <dgm:spPr/>
      <dgm:t>
        <a:bodyPr/>
        <a:lstStyle/>
        <a:p>
          <a:endParaRPr lang="en-GB"/>
        </a:p>
      </dgm:t>
    </dgm:pt>
    <dgm:pt modelId="{FE4FB8B3-0218-4235-857A-0FB1CBA7ECC0}">
      <dgm:prSet phldrT="[Text]"/>
      <dgm:spPr/>
      <dgm:t>
        <a:bodyPr/>
        <a:lstStyle/>
        <a:p>
          <a:r>
            <a:rPr lang="en-GB" dirty="0"/>
            <a:t>Picks up background noise</a:t>
          </a:r>
        </a:p>
      </dgm:t>
    </dgm:pt>
    <dgm:pt modelId="{CA8FD237-5563-43C7-9B40-0DD432B9CCDE}" type="parTrans" cxnId="{3D092694-B4D6-4DC7-B47E-9CCED81AC5B7}">
      <dgm:prSet/>
      <dgm:spPr/>
      <dgm:t>
        <a:bodyPr/>
        <a:lstStyle/>
        <a:p>
          <a:endParaRPr lang="en-GB" dirty="0"/>
        </a:p>
      </dgm:t>
    </dgm:pt>
    <dgm:pt modelId="{EA204B7C-3430-468B-AEB3-53C05ADE93DD}" type="sibTrans" cxnId="{3D092694-B4D6-4DC7-B47E-9CCED81AC5B7}">
      <dgm:prSet/>
      <dgm:spPr/>
      <dgm:t>
        <a:bodyPr/>
        <a:lstStyle/>
        <a:p>
          <a:endParaRPr lang="en-GB"/>
        </a:p>
      </dgm:t>
    </dgm:pt>
    <dgm:pt modelId="{D821B2C9-42A3-4111-8DB9-AFC44531F22F}">
      <dgm:prSet phldrT="[Text]"/>
      <dgm:spPr/>
      <dgm:t>
        <a:bodyPr/>
        <a:lstStyle/>
        <a:p>
          <a:r>
            <a:rPr lang="en-GB" b="1" u="sng" dirty="0"/>
            <a:t>3.5mm headphone jack</a:t>
          </a:r>
        </a:p>
      </dgm:t>
    </dgm:pt>
    <dgm:pt modelId="{5CCEA4B5-8A5D-414F-9C37-9EF54BE23CC8}" type="parTrans" cxnId="{AB57A2F5-2F0F-4F8D-B5F8-C9C9AF645404}">
      <dgm:prSet/>
      <dgm:spPr/>
      <dgm:t>
        <a:bodyPr/>
        <a:lstStyle/>
        <a:p>
          <a:endParaRPr lang="en-GB" dirty="0"/>
        </a:p>
      </dgm:t>
    </dgm:pt>
    <dgm:pt modelId="{A5747096-ABE6-408F-915C-3B4FFEEDE14A}" type="sibTrans" cxnId="{AB57A2F5-2F0F-4F8D-B5F8-C9C9AF645404}">
      <dgm:prSet/>
      <dgm:spPr/>
      <dgm:t>
        <a:bodyPr/>
        <a:lstStyle/>
        <a:p>
          <a:endParaRPr lang="en-GB"/>
        </a:p>
      </dgm:t>
    </dgm:pt>
    <dgm:pt modelId="{BB34E567-86EF-4294-8779-53887CB27950}">
      <dgm:prSet phldrT="[Text]"/>
      <dgm:spPr/>
      <dgm:t>
        <a:bodyPr/>
        <a:lstStyle/>
        <a:p>
          <a:r>
            <a:rPr lang="en-GB" dirty="0"/>
            <a:t>Low Distortion</a:t>
          </a:r>
        </a:p>
      </dgm:t>
    </dgm:pt>
    <dgm:pt modelId="{70D56B77-F8AB-44D3-ADAC-672A46AE7082}" type="parTrans" cxnId="{FE350389-3FB7-4B9E-865C-120A965B67AE}">
      <dgm:prSet/>
      <dgm:spPr/>
      <dgm:t>
        <a:bodyPr/>
        <a:lstStyle/>
        <a:p>
          <a:endParaRPr lang="en-GB" dirty="0"/>
        </a:p>
      </dgm:t>
    </dgm:pt>
    <dgm:pt modelId="{C903C0A7-1777-4B34-90E4-C17AD4A7AEFB}" type="sibTrans" cxnId="{FE350389-3FB7-4B9E-865C-120A965B67AE}">
      <dgm:prSet/>
      <dgm:spPr/>
      <dgm:t>
        <a:bodyPr/>
        <a:lstStyle/>
        <a:p>
          <a:endParaRPr lang="en-GB"/>
        </a:p>
      </dgm:t>
    </dgm:pt>
    <dgm:pt modelId="{B89DC91A-DFE7-4494-AD29-E5D57011E46A}">
      <dgm:prSet phldrT="[Text]"/>
      <dgm:spPr/>
      <dgm:t>
        <a:bodyPr/>
        <a:lstStyle/>
        <a:p>
          <a:r>
            <a:rPr lang="en-GB" dirty="0"/>
            <a:t>Little background interference</a:t>
          </a:r>
        </a:p>
      </dgm:t>
    </dgm:pt>
    <dgm:pt modelId="{0C96EB72-1B36-441D-A27F-00415B317254}" type="parTrans" cxnId="{7BAA026F-5ADA-4E96-B22D-BB2A9A4A14BC}">
      <dgm:prSet/>
      <dgm:spPr/>
      <dgm:t>
        <a:bodyPr/>
        <a:lstStyle/>
        <a:p>
          <a:endParaRPr lang="en-GB" dirty="0"/>
        </a:p>
      </dgm:t>
    </dgm:pt>
    <dgm:pt modelId="{86852039-0003-4B3A-A3C4-C3380AA32F14}" type="sibTrans" cxnId="{7BAA026F-5ADA-4E96-B22D-BB2A9A4A14BC}">
      <dgm:prSet/>
      <dgm:spPr/>
      <dgm:t>
        <a:bodyPr/>
        <a:lstStyle/>
        <a:p>
          <a:endParaRPr lang="en-GB"/>
        </a:p>
      </dgm:t>
    </dgm:pt>
    <dgm:pt modelId="{F5CACA79-3ED2-4865-AAAE-E201BBC85F10}">
      <dgm:prSet phldrT="[Text]"/>
      <dgm:spPr/>
      <dgm:t>
        <a:bodyPr/>
        <a:lstStyle/>
        <a:p>
          <a:r>
            <a:rPr lang="en-GB" b="1" u="sng" dirty="0"/>
            <a:t>Infrared Remote</a:t>
          </a:r>
        </a:p>
      </dgm:t>
    </dgm:pt>
    <dgm:pt modelId="{6147C090-612F-4A0B-909F-6AA5BC83C31C}" type="parTrans" cxnId="{CA50C98F-BFD1-4DD1-A975-A8BB660B7209}">
      <dgm:prSet/>
      <dgm:spPr/>
      <dgm:t>
        <a:bodyPr/>
        <a:lstStyle/>
        <a:p>
          <a:endParaRPr lang="en-GB" dirty="0"/>
        </a:p>
      </dgm:t>
    </dgm:pt>
    <dgm:pt modelId="{1457CAD8-EC8A-451C-80DE-464ECC9E1B09}" type="sibTrans" cxnId="{CA50C98F-BFD1-4DD1-A975-A8BB660B7209}">
      <dgm:prSet/>
      <dgm:spPr/>
      <dgm:t>
        <a:bodyPr/>
        <a:lstStyle/>
        <a:p>
          <a:endParaRPr lang="en-GB"/>
        </a:p>
      </dgm:t>
    </dgm:pt>
    <dgm:pt modelId="{ABB8EE3D-C692-4F7B-AF0B-194DB28869C9}">
      <dgm:prSet phldrT="[Text]"/>
      <dgm:spPr/>
      <dgm:t>
        <a:bodyPr/>
        <a:lstStyle/>
        <a:p>
          <a:r>
            <a:rPr lang="en-GB" dirty="0"/>
            <a:t>Wireless</a:t>
          </a:r>
        </a:p>
      </dgm:t>
    </dgm:pt>
    <dgm:pt modelId="{E5114871-0B06-4669-990B-819B68793954}" type="parTrans" cxnId="{FD1CFF68-F0DD-45F4-9F4A-3209D303E634}">
      <dgm:prSet/>
      <dgm:spPr/>
      <dgm:t>
        <a:bodyPr/>
        <a:lstStyle/>
        <a:p>
          <a:endParaRPr lang="en-GB" dirty="0"/>
        </a:p>
      </dgm:t>
    </dgm:pt>
    <dgm:pt modelId="{FDC151C4-8A95-41DE-8AFF-3B0BB6618445}" type="sibTrans" cxnId="{FD1CFF68-F0DD-45F4-9F4A-3209D303E634}">
      <dgm:prSet/>
      <dgm:spPr/>
      <dgm:t>
        <a:bodyPr/>
        <a:lstStyle/>
        <a:p>
          <a:endParaRPr lang="en-GB"/>
        </a:p>
      </dgm:t>
    </dgm:pt>
    <dgm:pt modelId="{0CE4EF90-6ECB-499F-A6C5-0A5B6D9B2757}">
      <dgm:prSet phldrT="[Text]"/>
      <dgm:spPr/>
      <dgm:t>
        <a:bodyPr/>
        <a:lstStyle/>
        <a:p>
          <a:r>
            <a:rPr lang="en-GB" dirty="0"/>
            <a:t>Easy</a:t>
          </a:r>
        </a:p>
      </dgm:t>
    </dgm:pt>
    <dgm:pt modelId="{167DF369-A88C-4076-AB24-AAAC7B5C7255}" type="parTrans" cxnId="{ABDFE8A5-F627-4FFC-9C4B-F8A8D030E1F4}">
      <dgm:prSet/>
      <dgm:spPr/>
      <dgm:t>
        <a:bodyPr/>
        <a:lstStyle/>
        <a:p>
          <a:endParaRPr lang="en-GB" dirty="0"/>
        </a:p>
      </dgm:t>
    </dgm:pt>
    <dgm:pt modelId="{E362E8E1-E083-400C-ACD9-72989E49DDFD}" type="sibTrans" cxnId="{ABDFE8A5-F627-4FFC-9C4B-F8A8D030E1F4}">
      <dgm:prSet/>
      <dgm:spPr/>
      <dgm:t>
        <a:bodyPr/>
        <a:lstStyle/>
        <a:p>
          <a:endParaRPr lang="en-GB"/>
        </a:p>
      </dgm:t>
    </dgm:pt>
    <dgm:pt modelId="{A965C9B6-9B38-4E79-BEEB-C1C726966BB2}">
      <dgm:prSet phldrT="[Text]"/>
      <dgm:spPr/>
      <dgm:t>
        <a:bodyPr/>
        <a:lstStyle/>
        <a:p>
          <a:r>
            <a:rPr lang="en-GB" dirty="0"/>
            <a:t>No need to touch the unit</a:t>
          </a:r>
        </a:p>
      </dgm:t>
    </dgm:pt>
    <dgm:pt modelId="{93CF4FFB-6349-414A-89A0-51BB47CCE1EB}" type="parTrans" cxnId="{723707F3-4095-4B97-A75B-4D4848049266}">
      <dgm:prSet/>
      <dgm:spPr/>
      <dgm:t>
        <a:bodyPr/>
        <a:lstStyle/>
        <a:p>
          <a:endParaRPr lang="en-GB" dirty="0"/>
        </a:p>
      </dgm:t>
    </dgm:pt>
    <dgm:pt modelId="{0EE4C785-72C6-44B6-AB56-43C98D533E61}" type="sibTrans" cxnId="{723707F3-4095-4B97-A75B-4D4848049266}">
      <dgm:prSet/>
      <dgm:spPr/>
      <dgm:t>
        <a:bodyPr/>
        <a:lstStyle/>
        <a:p>
          <a:endParaRPr lang="en-GB"/>
        </a:p>
      </dgm:t>
    </dgm:pt>
    <dgm:pt modelId="{C9DBAC8A-AF58-47D8-B799-1BA3AE574CE6}">
      <dgm:prSet phldrT="[Text]"/>
      <dgm:spPr/>
      <dgm:t>
        <a:bodyPr/>
        <a:lstStyle/>
        <a:p>
          <a:r>
            <a:rPr lang="en-GB" dirty="0"/>
            <a:t>Outputs</a:t>
          </a:r>
        </a:p>
      </dgm:t>
    </dgm:pt>
    <dgm:pt modelId="{AAD3E395-5444-4260-AE00-76B9477D77B3}" type="parTrans" cxnId="{B8B7A5B4-32B4-4839-8A51-B050A200D5E6}">
      <dgm:prSet/>
      <dgm:spPr/>
      <dgm:t>
        <a:bodyPr/>
        <a:lstStyle/>
        <a:p>
          <a:endParaRPr lang="en-GB" dirty="0"/>
        </a:p>
      </dgm:t>
    </dgm:pt>
    <dgm:pt modelId="{1684BDBD-10E9-4F42-97CD-BC25814C14B9}" type="sibTrans" cxnId="{B8B7A5B4-32B4-4839-8A51-B050A200D5E6}">
      <dgm:prSet/>
      <dgm:spPr/>
      <dgm:t>
        <a:bodyPr/>
        <a:lstStyle/>
        <a:p>
          <a:endParaRPr lang="en-GB"/>
        </a:p>
      </dgm:t>
    </dgm:pt>
    <dgm:pt modelId="{A1077503-9AE3-4916-BD86-DA130A8FF527}">
      <dgm:prSet phldrT="[Text]"/>
      <dgm:spPr/>
      <dgm:t>
        <a:bodyPr/>
        <a:lstStyle/>
        <a:p>
          <a:r>
            <a:rPr lang="en-GB" b="1" u="sng" dirty="0"/>
            <a:t>RGB Leds </a:t>
          </a:r>
        </a:p>
      </dgm:t>
    </dgm:pt>
    <dgm:pt modelId="{BE64C983-F01F-4A06-93C9-50F89939BB6A}" type="parTrans" cxnId="{47A51697-08D7-4183-B8B9-C1A3300FA172}">
      <dgm:prSet/>
      <dgm:spPr/>
      <dgm:t>
        <a:bodyPr/>
        <a:lstStyle/>
        <a:p>
          <a:endParaRPr lang="en-GB" dirty="0"/>
        </a:p>
      </dgm:t>
    </dgm:pt>
    <dgm:pt modelId="{419C31A7-1EEA-42C4-AE77-46184EDF6DB9}" type="sibTrans" cxnId="{47A51697-08D7-4183-B8B9-C1A3300FA172}">
      <dgm:prSet/>
      <dgm:spPr/>
      <dgm:t>
        <a:bodyPr/>
        <a:lstStyle/>
        <a:p>
          <a:endParaRPr lang="en-GB"/>
        </a:p>
      </dgm:t>
    </dgm:pt>
    <dgm:pt modelId="{0E173D20-D92A-497B-B80F-666EC4DC8FA5}">
      <dgm:prSet phldrT="[Text]"/>
      <dgm:spPr/>
      <dgm:t>
        <a:bodyPr/>
        <a:lstStyle/>
        <a:p>
          <a:r>
            <a:rPr lang="en-GB" dirty="0"/>
            <a:t>Rectangular Grid</a:t>
          </a:r>
        </a:p>
      </dgm:t>
    </dgm:pt>
    <dgm:pt modelId="{E5086D9F-4D19-41C0-9ECC-28086D78A4F3}" type="parTrans" cxnId="{07A853FE-8498-431B-96CC-4AC2473C2A0B}">
      <dgm:prSet/>
      <dgm:spPr/>
      <dgm:t>
        <a:bodyPr/>
        <a:lstStyle/>
        <a:p>
          <a:endParaRPr lang="en-GB" dirty="0"/>
        </a:p>
      </dgm:t>
    </dgm:pt>
    <dgm:pt modelId="{61F8BF88-1DD1-4C35-92ED-4A4B7B44E9D9}" type="sibTrans" cxnId="{07A853FE-8498-431B-96CC-4AC2473C2A0B}">
      <dgm:prSet/>
      <dgm:spPr/>
      <dgm:t>
        <a:bodyPr/>
        <a:lstStyle/>
        <a:p>
          <a:endParaRPr lang="en-GB"/>
        </a:p>
      </dgm:t>
    </dgm:pt>
    <dgm:pt modelId="{7A7E78BC-B7D4-4B65-B873-EA039518F686}">
      <dgm:prSet phldrT="[Text]"/>
      <dgm:spPr/>
      <dgm:t>
        <a:bodyPr/>
        <a:lstStyle/>
        <a:p>
          <a:r>
            <a:rPr lang="en-GB" dirty="0"/>
            <a:t>Addressable</a:t>
          </a:r>
        </a:p>
      </dgm:t>
    </dgm:pt>
    <dgm:pt modelId="{4C574278-81F7-486E-B889-169BDD0C22E8}" type="parTrans" cxnId="{8865A053-8BDB-4799-AFA6-E768884EC34E}">
      <dgm:prSet/>
      <dgm:spPr/>
      <dgm:t>
        <a:bodyPr/>
        <a:lstStyle/>
        <a:p>
          <a:endParaRPr lang="en-GB" dirty="0"/>
        </a:p>
      </dgm:t>
    </dgm:pt>
    <dgm:pt modelId="{C95EAFA3-477C-4BF3-95D8-0FA9FD29ADA8}" type="sibTrans" cxnId="{8865A053-8BDB-4799-AFA6-E768884EC34E}">
      <dgm:prSet/>
      <dgm:spPr/>
      <dgm:t>
        <a:bodyPr/>
        <a:lstStyle/>
        <a:p>
          <a:endParaRPr lang="en-GB"/>
        </a:p>
      </dgm:t>
    </dgm:pt>
    <dgm:pt modelId="{3405CC13-0C13-48BB-BC3D-E86500A517AF}">
      <dgm:prSet phldrT="[Text]"/>
      <dgm:spPr/>
      <dgm:t>
        <a:bodyPr/>
        <a:lstStyle/>
        <a:p>
          <a:r>
            <a:rPr lang="en-GB" dirty="0"/>
            <a:t>Chainable</a:t>
          </a:r>
        </a:p>
      </dgm:t>
    </dgm:pt>
    <dgm:pt modelId="{8AD75A72-7BBF-45A7-9E21-46100EECBD58}" type="parTrans" cxnId="{84811FD2-C123-4736-B178-ED9EE81EA241}">
      <dgm:prSet/>
      <dgm:spPr/>
      <dgm:t>
        <a:bodyPr/>
        <a:lstStyle/>
        <a:p>
          <a:endParaRPr lang="en-GB" dirty="0"/>
        </a:p>
      </dgm:t>
    </dgm:pt>
    <dgm:pt modelId="{F9A9FF12-01AA-4A53-94FD-AEA3C13CEDC3}" type="sibTrans" cxnId="{84811FD2-C123-4736-B178-ED9EE81EA241}">
      <dgm:prSet/>
      <dgm:spPr/>
      <dgm:t>
        <a:bodyPr/>
        <a:lstStyle/>
        <a:p>
          <a:endParaRPr lang="en-GB"/>
        </a:p>
      </dgm:t>
    </dgm:pt>
    <dgm:pt modelId="{A1959E79-53E0-4139-A574-D3972463C688}">
      <dgm:prSet phldrT="[Text]"/>
      <dgm:spPr/>
      <dgm:t>
        <a:bodyPr/>
        <a:lstStyle/>
        <a:p>
          <a:r>
            <a:rPr lang="en-GB" dirty="0"/>
            <a:t>Buzzer</a:t>
          </a:r>
        </a:p>
      </dgm:t>
    </dgm:pt>
    <dgm:pt modelId="{972BFE7A-85D1-455E-B005-A3E7577D1BB9}" type="parTrans" cxnId="{DE0DEEE7-0CB0-4DD5-A08F-02DB2D5B79FB}">
      <dgm:prSet/>
      <dgm:spPr/>
      <dgm:t>
        <a:bodyPr/>
        <a:lstStyle/>
        <a:p>
          <a:endParaRPr lang="en-GB" dirty="0"/>
        </a:p>
      </dgm:t>
    </dgm:pt>
    <dgm:pt modelId="{6EE76266-93F7-4B1D-A5F2-B2756B6CFA93}" type="sibTrans" cxnId="{DE0DEEE7-0CB0-4DD5-A08F-02DB2D5B79FB}">
      <dgm:prSet/>
      <dgm:spPr/>
      <dgm:t>
        <a:bodyPr/>
        <a:lstStyle/>
        <a:p>
          <a:endParaRPr lang="en-GB"/>
        </a:p>
      </dgm:t>
    </dgm:pt>
    <dgm:pt modelId="{217BA853-0FE6-4565-A04B-6D0BCE45E3C0}">
      <dgm:prSet phldrT="[Text]"/>
      <dgm:spPr/>
      <dgm:t>
        <a:bodyPr/>
        <a:lstStyle/>
        <a:p>
          <a:r>
            <a:rPr lang="en-GB" dirty="0"/>
            <a:t>Could be hard to hear</a:t>
          </a:r>
        </a:p>
      </dgm:t>
    </dgm:pt>
    <dgm:pt modelId="{E37A95DB-72B9-4D09-B59A-CE360C7DF93F}" type="parTrans" cxnId="{D4973EE8-0AC0-42B2-A507-5D5280D02073}">
      <dgm:prSet/>
      <dgm:spPr/>
      <dgm:t>
        <a:bodyPr/>
        <a:lstStyle/>
        <a:p>
          <a:endParaRPr lang="en-GB" dirty="0"/>
        </a:p>
      </dgm:t>
    </dgm:pt>
    <dgm:pt modelId="{E180454A-A780-4B27-A6A4-3A3941E564E6}" type="sibTrans" cxnId="{D4973EE8-0AC0-42B2-A507-5D5280D02073}">
      <dgm:prSet/>
      <dgm:spPr/>
      <dgm:t>
        <a:bodyPr/>
        <a:lstStyle/>
        <a:p>
          <a:endParaRPr lang="en-GB"/>
        </a:p>
      </dgm:t>
    </dgm:pt>
    <dgm:pt modelId="{C197B226-5143-4161-8119-26FBBDD54E76}">
      <dgm:prSet phldrT="[Text]"/>
      <dgm:spPr/>
      <dgm:t>
        <a:bodyPr/>
        <a:lstStyle/>
        <a:p>
          <a:r>
            <a:rPr lang="en-GB" dirty="0"/>
            <a:t>Signals when mode changed</a:t>
          </a:r>
        </a:p>
      </dgm:t>
    </dgm:pt>
    <dgm:pt modelId="{2CB941AE-B540-4C0E-8B64-F7FE8443DA5C}" type="parTrans" cxnId="{4D3631E8-9359-4CD1-BCA4-9D5E72721080}">
      <dgm:prSet/>
      <dgm:spPr/>
      <dgm:t>
        <a:bodyPr/>
        <a:lstStyle/>
        <a:p>
          <a:endParaRPr lang="en-GB" dirty="0"/>
        </a:p>
      </dgm:t>
    </dgm:pt>
    <dgm:pt modelId="{B91F96E3-AA07-4FA3-A366-CFF82F2E498D}" type="sibTrans" cxnId="{4D3631E8-9359-4CD1-BCA4-9D5E72721080}">
      <dgm:prSet/>
      <dgm:spPr/>
      <dgm:t>
        <a:bodyPr/>
        <a:lstStyle/>
        <a:p>
          <a:endParaRPr lang="en-GB"/>
        </a:p>
      </dgm:t>
    </dgm:pt>
    <dgm:pt modelId="{694DCC03-4740-4780-A992-F4BB6EF3E9ED}">
      <dgm:prSet phldrT="[Text]"/>
      <dgm:spPr/>
      <dgm:t>
        <a:bodyPr/>
        <a:lstStyle/>
        <a:p>
          <a:r>
            <a:rPr lang="en-GB" b="1" u="sng" dirty="0"/>
            <a:t>Indicator Leds</a:t>
          </a:r>
        </a:p>
      </dgm:t>
    </dgm:pt>
    <dgm:pt modelId="{E14EDF92-ADD3-40F2-A31D-0409F424741E}" type="parTrans" cxnId="{23EE2699-CD1C-4773-B6F4-D435AB907C70}">
      <dgm:prSet/>
      <dgm:spPr/>
      <dgm:t>
        <a:bodyPr/>
        <a:lstStyle/>
        <a:p>
          <a:endParaRPr lang="en-GB" dirty="0"/>
        </a:p>
      </dgm:t>
    </dgm:pt>
    <dgm:pt modelId="{78D07B1D-49E1-4259-B6E3-40556D2837DF}" type="sibTrans" cxnId="{23EE2699-CD1C-4773-B6F4-D435AB907C70}">
      <dgm:prSet/>
      <dgm:spPr/>
      <dgm:t>
        <a:bodyPr/>
        <a:lstStyle/>
        <a:p>
          <a:endParaRPr lang="en-GB"/>
        </a:p>
      </dgm:t>
    </dgm:pt>
    <dgm:pt modelId="{622A2DE1-6996-4875-A9BF-FC419247291E}">
      <dgm:prSet phldrT="[Text]"/>
      <dgm:spPr/>
      <dgm:t>
        <a:bodyPr/>
        <a:lstStyle/>
        <a:p>
          <a:r>
            <a:rPr lang="en-GB" dirty="0"/>
            <a:t>Remote Receive Blinks</a:t>
          </a:r>
        </a:p>
      </dgm:t>
    </dgm:pt>
    <dgm:pt modelId="{E7D3882C-4BAF-49D3-B121-E6B7069B7EE5}" type="parTrans" cxnId="{D9D5ADDC-F641-4243-88A3-4FE57897552C}">
      <dgm:prSet/>
      <dgm:spPr/>
      <dgm:t>
        <a:bodyPr/>
        <a:lstStyle/>
        <a:p>
          <a:endParaRPr lang="en-GB" dirty="0"/>
        </a:p>
      </dgm:t>
    </dgm:pt>
    <dgm:pt modelId="{6EE9191D-EA62-41F9-924B-569415E15BD5}" type="sibTrans" cxnId="{D9D5ADDC-F641-4243-88A3-4FE57897552C}">
      <dgm:prSet/>
      <dgm:spPr/>
      <dgm:t>
        <a:bodyPr/>
        <a:lstStyle/>
        <a:p>
          <a:endParaRPr lang="en-GB"/>
        </a:p>
      </dgm:t>
    </dgm:pt>
    <dgm:pt modelId="{086F2B07-B0C5-402C-8DF9-33778F6460C5}">
      <dgm:prSet phldrT="[Text]"/>
      <dgm:spPr/>
      <dgm:t>
        <a:bodyPr/>
        <a:lstStyle/>
        <a:p>
          <a:r>
            <a:rPr lang="en-GB" dirty="0"/>
            <a:t>Power</a:t>
          </a:r>
        </a:p>
      </dgm:t>
    </dgm:pt>
    <dgm:pt modelId="{DE854A7E-D2E9-4B73-9AC3-42CAD135FF23}" type="parTrans" cxnId="{493535F2-8AC5-4D1C-84EB-4A01E1C469E2}">
      <dgm:prSet/>
      <dgm:spPr/>
      <dgm:t>
        <a:bodyPr/>
        <a:lstStyle/>
        <a:p>
          <a:endParaRPr lang="en-GB" dirty="0"/>
        </a:p>
      </dgm:t>
    </dgm:pt>
    <dgm:pt modelId="{E0449692-9DD1-472F-B6A5-528EFF970C4D}" type="sibTrans" cxnId="{493535F2-8AC5-4D1C-84EB-4A01E1C469E2}">
      <dgm:prSet/>
      <dgm:spPr/>
      <dgm:t>
        <a:bodyPr/>
        <a:lstStyle/>
        <a:p>
          <a:endParaRPr lang="en-GB"/>
        </a:p>
      </dgm:t>
    </dgm:pt>
    <dgm:pt modelId="{92AE76E3-37F6-4FE6-81AD-DE803257DE70}" type="pres">
      <dgm:prSet presAssocID="{F5370C4D-886F-47F0-BC5A-EB2AE3FCD9B2}" presName="Name0" presStyleCnt="0">
        <dgm:presLayoutVars>
          <dgm:chPref val="1"/>
          <dgm:dir/>
          <dgm:animOne val="branch"/>
          <dgm:animLvl val="lvl"/>
          <dgm:resizeHandles val="exact"/>
        </dgm:presLayoutVars>
      </dgm:prSet>
      <dgm:spPr/>
      <dgm:t>
        <a:bodyPr/>
        <a:lstStyle/>
        <a:p>
          <a:endParaRPr lang="en-GB"/>
        </a:p>
      </dgm:t>
    </dgm:pt>
    <dgm:pt modelId="{B3369429-0BCC-49F3-9442-388DE2B34BFC}" type="pres">
      <dgm:prSet presAssocID="{0DD00273-6668-459F-A60E-D95FC030DFBC}" presName="root1" presStyleCnt="0"/>
      <dgm:spPr/>
    </dgm:pt>
    <dgm:pt modelId="{E56D30A1-8704-4692-846A-A2DE36D00F21}" type="pres">
      <dgm:prSet presAssocID="{0DD00273-6668-459F-A60E-D95FC030DFBC}" presName="LevelOneTextNode" presStyleLbl="node0" presStyleIdx="0" presStyleCnt="1">
        <dgm:presLayoutVars>
          <dgm:chPref val="3"/>
        </dgm:presLayoutVars>
      </dgm:prSet>
      <dgm:spPr/>
      <dgm:t>
        <a:bodyPr/>
        <a:lstStyle/>
        <a:p>
          <a:endParaRPr lang="en-GB"/>
        </a:p>
      </dgm:t>
    </dgm:pt>
    <dgm:pt modelId="{5C895F4A-D718-42F9-82B4-5DBCA12CB464}" type="pres">
      <dgm:prSet presAssocID="{0DD00273-6668-459F-A60E-D95FC030DFBC}" presName="level2hierChild" presStyleCnt="0"/>
      <dgm:spPr/>
    </dgm:pt>
    <dgm:pt modelId="{B606359E-D736-4379-935A-3A1D09F260A2}" type="pres">
      <dgm:prSet presAssocID="{2AAF4154-FA14-44A9-823F-CA3255BDAADC}" presName="conn2-1" presStyleLbl="parChTrans1D2" presStyleIdx="0" presStyleCnt="2"/>
      <dgm:spPr/>
      <dgm:t>
        <a:bodyPr/>
        <a:lstStyle/>
        <a:p>
          <a:endParaRPr lang="en-GB"/>
        </a:p>
      </dgm:t>
    </dgm:pt>
    <dgm:pt modelId="{03DE0C9C-5E04-499F-91D9-BC3BB12A43D9}" type="pres">
      <dgm:prSet presAssocID="{2AAF4154-FA14-44A9-823F-CA3255BDAADC}" presName="connTx" presStyleLbl="parChTrans1D2" presStyleIdx="0" presStyleCnt="2"/>
      <dgm:spPr/>
      <dgm:t>
        <a:bodyPr/>
        <a:lstStyle/>
        <a:p>
          <a:endParaRPr lang="en-GB"/>
        </a:p>
      </dgm:t>
    </dgm:pt>
    <dgm:pt modelId="{60FC33F0-5C2B-442C-A839-FC4FDB5D43A0}" type="pres">
      <dgm:prSet presAssocID="{8E85A245-EBB6-46EA-A29F-6FA85DABEFCF}" presName="root2" presStyleCnt="0"/>
      <dgm:spPr/>
    </dgm:pt>
    <dgm:pt modelId="{3BA44445-76A4-4C68-AE57-630C68320F9F}" type="pres">
      <dgm:prSet presAssocID="{8E85A245-EBB6-46EA-A29F-6FA85DABEFCF}" presName="LevelTwoTextNode" presStyleLbl="node2" presStyleIdx="0" presStyleCnt="2">
        <dgm:presLayoutVars>
          <dgm:chPref val="3"/>
        </dgm:presLayoutVars>
      </dgm:prSet>
      <dgm:spPr/>
      <dgm:t>
        <a:bodyPr/>
        <a:lstStyle/>
        <a:p>
          <a:endParaRPr lang="en-GB"/>
        </a:p>
      </dgm:t>
    </dgm:pt>
    <dgm:pt modelId="{092CDA40-F5DA-4D80-AC71-29671CE414EC}" type="pres">
      <dgm:prSet presAssocID="{8E85A245-EBB6-46EA-A29F-6FA85DABEFCF}" presName="level3hierChild" presStyleCnt="0"/>
      <dgm:spPr/>
    </dgm:pt>
    <dgm:pt modelId="{5BB16A79-CDF2-4D36-8D69-951AC3F03568}" type="pres">
      <dgm:prSet presAssocID="{A5255A9D-0FCB-4C1C-AB77-C93F96BDE7B9}" presName="conn2-1" presStyleLbl="parChTrans1D3" presStyleIdx="0" presStyleCnt="7"/>
      <dgm:spPr/>
      <dgm:t>
        <a:bodyPr/>
        <a:lstStyle/>
        <a:p>
          <a:endParaRPr lang="en-GB"/>
        </a:p>
      </dgm:t>
    </dgm:pt>
    <dgm:pt modelId="{9361BE9C-0869-4B40-A455-DC1703639671}" type="pres">
      <dgm:prSet presAssocID="{A5255A9D-0FCB-4C1C-AB77-C93F96BDE7B9}" presName="connTx" presStyleLbl="parChTrans1D3" presStyleIdx="0" presStyleCnt="7"/>
      <dgm:spPr/>
      <dgm:t>
        <a:bodyPr/>
        <a:lstStyle/>
        <a:p>
          <a:endParaRPr lang="en-GB"/>
        </a:p>
      </dgm:t>
    </dgm:pt>
    <dgm:pt modelId="{DB8C054F-C51D-4C3A-8D9A-B2BCE938A926}" type="pres">
      <dgm:prSet presAssocID="{25983556-1480-4129-9DB8-5DD65573E997}" presName="root2" presStyleCnt="0"/>
      <dgm:spPr/>
    </dgm:pt>
    <dgm:pt modelId="{D529697A-1739-443A-8828-DC0BBE585DA7}" type="pres">
      <dgm:prSet presAssocID="{25983556-1480-4129-9DB8-5DD65573E997}" presName="LevelTwoTextNode" presStyleLbl="node3" presStyleIdx="0" presStyleCnt="7">
        <dgm:presLayoutVars>
          <dgm:chPref val="3"/>
        </dgm:presLayoutVars>
      </dgm:prSet>
      <dgm:spPr/>
      <dgm:t>
        <a:bodyPr/>
        <a:lstStyle/>
        <a:p>
          <a:endParaRPr lang="en-GB"/>
        </a:p>
      </dgm:t>
    </dgm:pt>
    <dgm:pt modelId="{B44E8967-0BC3-4C0F-902F-C2283182A1F8}" type="pres">
      <dgm:prSet presAssocID="{25983556-1480-4129-9DB8-5DD65573E997}" presName="level3hierChild" presStyleCnt="0"/>
      <dgm:spPr/>
    </dgm:pt>
    <dgm:pt modelId="{B3DC27F5-3D17-4FB5-B90A-BAFA361AD6C9}" type="pres">
      <dgm:prSet presAssocID="{A4A1D1CD-A642-4364-AD41-E115E4ABDB8A}" presName="conn2-1" presStyleLbl="parChTrans1D4" presStyleIdx="0" presStyleCnt="21"/>
      <dgm:spPr/>
      <dgm:t>
        <a:bodyPr/>
        <a:lstStyle/>
        <a:p>
          <a:endParaRPr lang="en-GB"/>
        </a:p>
      </dgm:t>
    </dgm:pt>
    <dgm:pt modelId="{35EC72F4-8653-4658-A6A5-0C7B29B195F3}" type="pres">
      <dgm:prSet presAssocID="{A4A1D1CD-A642-4364-AD41-E115E4ABDB8A}" presName="connTx" presStyleLbl="parChTrans1D4" presStyleIdx="0" presStyleCnt="21"/>
      <dgm:spPr/>
      <dgm:t>
        <a:bodyPr/>
        <a:lstStyle/>
        <a:p>
          <a:endParaRPr lang="en-GB"/>
        </a:p>
      </dgm:t>
    </dgm:pt>
    <dgm:pt modelId="{E31A6155-AA60-45D0-B113-3CE92C646F00}" type="pres">
      <dgm:prSet presAssocID="{E4D99A49-2B23-41D2-99CA-D2A263958DCC}" presName="root2" presStyleCnt="0"/>
      <dgm:spPr/>
    </dgm:pt>
    <dgm:pt modelId="{7D781BDD-C206-4286-9300-EA7347CEF665}" type="pres">
      <dgm:prSet presAssocID="{E4D99A49-2B23-41D2-99CA-D2A263958DCC}" presName="LevelTwoTextNode" presStyleLbl="node4" presStyleIdx="0" presStyleCnt="21">
        <dgm:presLayoutVars>
          <dgm:chPref val="3"/>
        </dgm:presLayoutVars>
      </dgm:prSet>
      <dgm:spPr/>
      <dgm:t>
        <a:bodyPr/>
        <a:lstStyle/>
        <a:p>
          <a:endParaRPr lang="en-GB"/>
        </a:p>
      </dgm:t>
    </dgm:pt>
    <dgm:pt modelId="{D447F9E4-D49A-4BA5-B090-F5FA1D70C726}" type="pres">
      <dgm:prSet presAssocID="{E4D99A49-2B23-41D2-99CA-D2A263958DCC}" presName="level3hierChild" presStyleCnt="0"/>
      <dgm:spPr/>
    </dgm:pt>
    <dgm:pt modelId="{858FCF40-73A8-4419-BD12-BD5FAECA38FB}" type="pres">
      <dgm:prSet presAssocID="{593B5707-DCD7-4A3E-895E-1DE30E0652D0}" presName="conn2-1" presStyleLbl="parChTrans1D4" presStyleIdx="1" presStyleCnt="21"/>
      <dgm:spPr/>
      <dgm:t>
        <a:bodyPr/>
        <a:lstStyle/>
        <a:p>
          <a:endParaRPr lang="en-GB"/>
        </a:p>
      </dgm:t>
    </dgm:pt>
    <dgm:pt modelId="{21CC18A1-3AAC-4F90-90B2-2B97DAA5AAAE}" type="pres">
      <dgm:prSet presAssocID="{593B5707-DCD7-4A3E-895E-1DE30E0652D0}" presName="connTx" presStyleLbl="parChTrans1D4" presStyleIdx="1" presStyleCnt="21"/>
      <dgm:spPr/>
      <dgm:t>
        <a:bodyPr/>
        <a:lstStyle/>
        <a:p>
          <a:endParaRPr lang="en-GB"/>
        </a:p>
      </dgm:t>
    </dgm:pt>
    <dgm:pt modelId="{495AA4B6-595B-4322-9A78-1F55434AA725}" type="pres">
      <dgm:prSet presAssocID="{2B44B496-E43D-495B-8D1F-6F1750F14916}" presName="root2" presStyleCnt="0"/>
      <dgm:spPr/>
    </dgm:pt>
    <dgm:pt modelId="{82FE113A-B031-496A-8283-B0A2BFEDA759}" type="pres">
      <dgm:prSet presAssocID="{2B44B496-E43D-495B-8D1F-6F1750F14916}" presName="LevelTwoTextNode" presStyleLbl="node4" presStyleIdx="1" presStyleCnt="21">
        <dgm:presLayoutVars>
          <dgm:chPref val="3"/>
        </dgm:presLayoutVars>
      </dgm:prSet>
      <dgm:spPr/>
      <dgm:t>
        <a:bodyPr/>
        <a:lstStyle/>
        <a:p>
          <a:endParaRPr lang="en-GB"/>
        </a:p>
      </dgm:t>
    </dgm:pt>
    <dgm:pt modelId="{95E62133-2B12-4622-A800-2B72678AD2D6}" type="pres">
      <dgm:prSet presAssocID="{2B44B496-E43D-495B-8D1F-6F1750F14916}" presName="level3hierChild" presStyleCnt="0"/>
      <dgm:spPr/>
    </dgm:pt>
    <dgm:pt modelId="{B7B71073-4049-4541-BB94-6EC1F7C9581F}" type="pres">
      <dgm:prSet presAssocID="{1A34D5E7-5788-4D1F-833A-3E3DBA0A6B9B}" presName="conn2-1" presStyleLbl="parChTrans1D4" presStyleIdx="2" presStyleCnt="21"/>
      <dgm:spPr/>
      <dgm:t>
        <a:bodyPr/>
        <a:lstStyle/>
        <a:p>
          <a:endParaRPr lang="en-GB"/>
        </a:p>
      </dgm:t>
    </dgm:pt>
    <dgm:pt modelId="{CCB87BEE-3A1C-441A-A9DC-289FBACBA0EC}" type="pres">
      <dgm:prSet presAssocID="{1A34D5E7-5788-4D1F-833A-3E3DBA0A6B9B}" presName="connTx" presStyleLbl="parChTrans1D4" presStyleIdx="2" presStyleCnt="21"/>
      <dgm:spPr/>
      <dgm:t>
        <a:bodyPr/>
        <a:lstStyle/>
        <a:p>
          <a:endParaRPr lang="en-GB"/>
        </a:p>
      </dgm:t>
    </dgm:pt>
    <dgm:pt modelId="{4DA586C1-1C48-4020-894B-54C96E53CED1}" type="pres">
      <dgm:prSet presAssocID="{6AE790CF-3F97-4378-8410-E3B943A8484A}" presName="root2" presStyleCnt="0"/>
      <dgm:spPr/>
    </dgm:pt>
    <dgm:pt modelId="{2C01DF2C-9ED4-4BF1-BECD-13460F00A4E1}" type="pres">
      <dgm:prSet presAssocID="{6AE790CF-3F97-4378-8410-E3B943A8484A}" presName="LevelTwoTextNode" presStyleLbl="node4" presStyleIdx="2" presStyleCnt="21">
        <dgm:presLayoutVars>
          <dgm:chPref val="3"/>
        </dgm:presLayoutVars>
      </dgm:prSet>
      <dgm:spPr/>
      <dgm:t>
        <a:bodyPr/>
        <a:lstStyle/>
        <a:p>
          <a:endParaRPr lang="en-GB"/>
        </a:p>
      </dgm:t>
    </dgm:pt>
    <dgm:pt modelId="{56D09A04-B970-413F-B71F-8C7053848A7A}" type="pres">
      <dgm:prSet presAssocID="{6AE790CF-3F97-4378-8410-E3B943A8484A}" presName="level3hierChild" presStyleCnt="0"/>
      <dgm:spPr/>
    </dgm:pt>
    <dgm:pt modelId="{F6B26F6F-6C37-4F15-ADC0-2D692D9586D1}" type="pres">
      <dgm:prSet presAssocID="{F8DC45AA-0BCC-4BB4-B5A6-C9FFB3110B95}" presName="conn2-1" presStyleLbl="parChTrans1D3" presStyleIdx="1" presStyleCnt="7"/>
      <dgm:spPr/>
      <dgm:t>
        <a:bodyPr/>
        <a:lstStyle/>
        <a:p>
          <a:endParaRPr lang="en-GB"/>
        </a:p>
      </dgm:t>
    </dgm:pt>
    <dgm:pt modelId="{15F2C1A6-1D18-4780-9D68-9039942F54AD}" type="pres">
      <dgm:prSet presAssocID="{F8DC45AA-0BCC-4BB4-B5A6-C9FFB3110B95}" presName="connTx" presStyleLbl="parChTrans1D3" presStyleIdx="1" presStyleCnt="7"/>
      <dgm:spPr/>
      <dgm:t>
        <a:bodyPr/>
        <a:lstStyle/>
        <a:p>
          <a:endParaRPr lang="en-GB"/>
        </a:p>
      </dgm:t>
    </dgm:pt>
    <dgm:pt modelId="{E8A89504-A078-46A6-87CF-AF52E7EA61CC}" type="pres">
      <dgm:prSet presAssocID="{EE8330B2-547D-42AA-9227-7A30A85B0F02}" presName="root2" presStyleCnt="0"/>
      <dgm:spPr/>
    </dgm:pt>
    <dgm:pt modelId="{AF73B171-2804-4FCE-B603-8653E353A92F}" type="pres">
      <dgm:prSet presAssocID="{EE8330B2-547D-42AA-9227-7A30A85B0F02}" presName="LevelTwoTextNode" presStyleLbl="node3" presStyleIdx="1" presStyleCnt="7">
        <dgm:presLayoutVars>
          <dgm:chPref val="3"/>
        </dgm:presLayoutVars>
      </dgm:prSet>
      <dgm:spPr/>
      <dgm:t>
        <a:bodyPr/>
        <a:lstStyle/>
        <a:p>
          <a:endParaRPr lang="en-GB"/>
        </a:p>
      </dgm:t>
    </dgm:pt>
    <dgm:pt modelId="{6F3CCC87-E0E5-42A5-B51F-45F0C2FFFB2F}" type="pres">
      <dgm:prSet presAssocID="{EE8330B2-547D-42AA-9227-7A30A85B0F02}" presName="level3hierChild" presStyleCnt="0"/>
      <dgm:spPr/>
    </dgm:pt>
    <dgm:pt modelId="{877507DC-615C-48DB-9E5A-021C56EBCB4F}" type="pres">
      <dgm:prSet presAssocID="{FE91387B-8CCF-4EE9-BAE5-D73CDAEB2B31}" presName="conn2-1" presStyleLbl="parChTrans1D4" presStyleIdx="3" presStyleCnt="21"/>
      <dgm:spPr/>
      <dgm:t>
        <a:bodyPr/>
        <a:lstStyle/>
        <a:p>
          <a:endParaRPr lang="en-GB"/>
        </a:p>
      </dgm:t>
    </dgm:pt>
    <dgm:pt modelId="{95009B95-887C-437C-B51F-413A43748432}" type="pres">
      <dgm:prSet presAssocID="{FE91387B-8CCF-4EE9-BAE5-D73CDAEB2B31}" presName="connTx" presStyleLbl="parChTrans1D4" presStyleIdx="3" presStyleCnt="21"/>
      <dgm:spPr/>
      <dgm:t>
        <a:bodyPr/>
        <a:lstStyle/>
        <a:p>
          <a:endParaRPr lang="en-GB"/>
        </a:p>
      </dgm:t>
    </dgm:pt>
    <dgm:pt modelId="{0FC54314-2E6D-43E0-94D3-819F3B2A4508}" type="pres">
      <dgm:prSet presAssocID="{8617F9A1-0ED5-4EFC-A4C3-65AF9DE32CAB}" presName="root2" presStyleCnt="0"/>
      <dgm:spPr/>
    </dgm:pt>
    <dgm:pt modelId="{30B12244-910D-4B9B-BB7F-7ACE22DE26D4}" type="pres">
      <dgm:prSet presAssocID="{8617F9A1-0ED5-4EFC-A4C3-65AF9DE32CAB}" presName="LevelTwoTextNode" presStyleLbl="node4" presStyleIdx="3" presStyleCnt="21">
        <dgm:presLayoutVars>
          <dgm:chPref val="3"/>
        </dgm:presLayoutVars>
      </dgm:prSet>
      <dgm:spPr/>
      <dgm:t>
        <a:bodyPr/>
        <a:lstStyle/>
        <a:p>
          <a:endParaRPr lang="en-GB"/>
        </a:p>
      </dgm:t>
    </dgm:pt>
    <dgm:pt modelId="{D3078E71-1593-4B4A-9FB9-E6DA4AB076B0}" type="pres">
      <dgm:prSet presAssocID="{8617F9A1-0ED5-4EFC-A4C3-65AF9DE32CAB}" presName="level3hierChild" presStyleCnt="0"/>
      <dgm:spPr/>
    </dgm:pt>
    <dgm:pt modelId="{5529E0C7-5158-4EE4-884E-FD875354C34D}" type="pres">
      <dgm:prSet presAssocID="{943EDB73-6C1B-4534-BABE-D049F190777D}" presName="conn2-1" presStyleLbl="parChTrans1D4" presStyleIdx="4" presStyleCnt="21"/>
      <dgm:spPr/>
      <dgm:t>
        <a:bodyPr/>
        <a:lstStyle/>
        <a:p>
          <a:endParaRPr lang="en-GB"/>
        </a:p>
      </dgm:t>
    </dgm:pt>
    <dgm:pt modelId="{B30F71BB-33ED-4046-BB77-3F2BB9B7452E}" type="pres">
      <dgm:prSet presAssocID="{943EDB73-6C1B-4534-BABE-D049F190777D}" presName="connTx" presStyleLbl="parChTrans1D4" presStyleIdx="4" presStyleCnt="21"/>
      <dgm:spPr/>
      <dgm:t>
        <a:bodyPr/>
        <a:lstStyle/>
        <a:p>
          <a:endParaRPr lang="en-GB"/>
        </a:p>
      </dgm:t>
    </dgm:pt>
    <dgm:pt modelId="{7E0D6A58-25A8-4617-BC90-EE3F5403A8C8}" type="pres">
      <dgm:prSet presAssocID="{494D3550-174A-4856-A99B-B5F1C85114DE}" presName="root2" presStyleCnt="0"/>
      <dgm:spPr/>
    </dgm:pt>
    <dgm:pt modelId="{85FF6D5B-16F5-44C6-BADF-D03E365A7DCC}" type="pres">
      <dgm:prSet presAssocID="{494D3550-174A-4856-A99B-B5F1C85114DE}" presName="LevelTwoTextNode" presStyleLbl="node4" presStyleIdx="4" presStyleCnt="21">
        <dgm:presLayoutVars>
          <dgm:chPref val="3"/>
        </dgm:presLayoutVars>
      </dgm:prSet>
      <dgm:spPr/>
      <dgm:t>
        <a:bodyPr/>
        <a:lstStyle/>
        <a:p>
          <a:endParaRPr lang="en-GB"/>
        </a:p>
      </dgm:t>
    </dgm:pt>
    <dgm:pt modelId="{1A56321E-D110-4ED8-839A-4F484892663E}" type="pres">
      <dgm:prSet presAssocID="{494D3550-174A-4856-A99B-B5F1C85114DE}" presName="level3hierChild" presStyleCnt="0"/>
      <dgm:spPr/>
    </dgm:pt>
    <dgm:pt modelId="{8506D1DB-38AA-4C19-89F3-5533AB10DFEF}" type="pres">
      <dgm:prSet presAssocID="{F8A31A38-9BE5-4DBD-B2FE-4915DA3FE05A}" presName="conn2-1" presStyleLbl="parChTrans1D3" presStyleIdx="2" presStyleCnt="7"/>
      <dgm:spPr/>
      <dgm:t>
        <a:bodyPr/>
        <a:lstStyle/>
        <a:p>
          <a:endParaRPr lang="en-GB"/>
        </a:p>
      </dgm:t>
    </dgm:pt>
    <dgm:pt modelId="{F4BEEFE3-19B5-4ABB-BE40-BE3F7AB3CE06}" type="pres">
      <dgm:prSet presAssocID="{F8A31A38-9BE5-4DBD-B2FE-4915DA3FE05A}" presName="connTx" presStyleLbl="parChTrans1D3" presStyleIdx="2" presStyleCnt="7"/>
      <dgm:spPr/>
      <dgm:t>
        <a:bodyPr/>
        <a:lstStyle/>
        <a:p>
          <a:endParaRPr lang="en-GB"/>
        </a:p>
      </dgm:t>
    </dgm:pt>
    <dgm:pt modelId="{AEE30E80-0714-422F-8EDD-02A55ADA31ED}" type="pres">
      <dgm:prSet presAssocID="{A78745CD-3991-4420-8769-4A716A15AA07}" presName="root2" presStyleCnt="0"/>
      <dgm:spPr/>
    </dgm:pt>
    <dgm:pt modelId="{99C81511-65DB-4B61-9F91-03E0D2FE54E9}" type="pres">
      <dgm:prSet presAssocID="{A78745CD-3991-4420-8769-4A716A15AA07}" presName="LevelTwoTextNode" presStyleLbl="node3" presStyleIdx="2" presStyleCnt="7">
        <dgm:presLayoutVars>
          <dgm:chPref val="3"/>
        </dgm:presLayoutVars>
      </dgm:prSet>
      <dgm:spPr/>
      <dgm:t>
        <a:bodyPr/>
        <a:lstStyle/>
        <a:p>
          <a:endParaRPr lang="en-GB"/>
        </a:p>
      </dgm:t>
    </dgm:pt>
    <dgm:pt modelId="{17DE18E6-FF71-4586-B278-05F00F6768BC}" type="pres">
      <dgm:prSet presAssocID="{A78745CD-3991-4420-8769-4A716A15AA07}" presName="level3hierChild" presStyleCnt="0"/>
      <dgm:spPr/>
    </dgm:pt>
    <dgm:pt modelId="{D4ADB630-EAC4-42D3-8E3B-A150CC4989C6}" type="pres">
      <dgm:prSet presAssocID="{3273957F-9C51-4923-BA98-E2DC71F32F05}" presName="conn2-1" presStyleLbl="parChTrans1D4" presStyleIdx="5" presStyleCnt="21"/>
      <dgm:spPr/>
      <dgm:t>
        <a:bodyPr/>
        <a:lstStyle/>
        <a:p>
          <a:endParaRPr lang="en-GB"/>
        </a:p>
      </dgm:t>
    </dgm:pt>
    <dgm:pt modelId="{7BFF31D9-D57F-4060-803E-6C11841CCF5F}" type="pres">
      <dgm:prSet presAssocID="{3273957F-9C51-4923-BA98-E2DC71F32F05}" presName="connTx" presStyleLbl="parChTrans1D4" presStyleIdx="5" presStyleCnt="21"/>
      <dgm:spPr/>
      <dgm:t>
        <a:bodyPr/>
        <a:lstStyle/>
        <a:p>
          <a:endParaRPr lang="en-GB"/>
        </a:p>
      </dgm:t>
    </dgm:pt>
    <dgm:pt modelId="{71D95B4F-6AEC-4ACA-812D-5EE94D8D2E15}" type="pres">
      <dgm:prSet presAssocID="{2187079F-E503-48D6-8F70-C09BA5D907FA}" presName="root2" presStyleCnt="0"/>
      <dgm:spPr/>
    </dgm:pt>
    <dgm:pt modelId="{48E64C52-BDF2-48F2-82F2-67F48CE5657C}" type="pres">
      <dgm:prSet presAssocID="{2187079F-E503-48D6-8F70-C09BA5D907FA}" presName="LevelTwoTextNode" presStyleLbl="node4" presStyleIdx="5" presStyleCnt="21">
        <dgm:presLayoutVars>
          <dgm:chPref val="3"/>
        </dgm:presLayoutVars>
      </dgm:prSet>
      <dgm:spPr/>
      <dgm:t>
        <a:bodyPr/>
        <a:lstStyle/>
        <a:p>
          <a:endParaRPr lang="en-GB"/>
        </a:p>
      </dgm:t>
    </dgm:pt>
    <dgm:pt modelId="{F9DC9578-9325-4D04-BD2D-6D4ACBD57B63}" type="pres">
      <dgm:prSet presAssocID="{2187079F-E503-48D6-8F70-C09BA5D907FA}" presName="level3hierChild" presStyleCnt="0"/>
      <dgm:spPr/>
    </dgm:pt>
    <dgm:pt modelId="{2724C670-D75F-4467-BE4E-A836CE9EC9D3}" type="pres">
      <dgm:prSet presAssocID="{6C915923-EB9F-4520-845D-5372DDEDE15F}" presName="conn2-1" presStyleLbl="parChTrans1D4" presStyleIdx="6" presStyleCnt="21"/>
      <dgm:spPr/>
      <dgm:t>
        <a:bodyPr/>
        <a:lstStyle/>
        <a:p>
          <a:endParaRPr lang="en-GB"/>
        </a:p>
      </dgm:t>
    </dgm:pt>
    <dgm:pt modelId="{08E3446A-F2CE-4B8C-962E-33CE01CB4AFE}" type="pres">
      <dgm:prSet presAssocID="{6C915923-EB9F-4520-845D-5372DDEDE15F}" presName="connTx" presStyleLbl="parChTrans1D4" presStyleIdx="6" presStyleCnt="21"/>
      <dgm:spPr/>
      <dgm:t>
        <a:bodyPr/>
        <a:lstStyle/>
        <a:p>
          <a:endParaRPr lang="en-GB"/>
        </a:p>
      </dgm:t>
    </dgm:pt>
    <dgm:pt modelId="{560562C5-BDAE-4841-A9F1-C228A8B439CA}" type="pres">
      <dgm:prSet presAssocID="{E36DD2D2-8281-4392-A455-D709655B6DF8}" presName="root2" presStyleCnt="0"/>
      <dgm:spPr/>
    </dgm:pt>
    <dgm:pt modelId="{404B49CB-4EED-4D74-991E-53A0C63F403E}" type="pres">
      <dgm:prSet presAssocID="{E36DD2D2-8281-4392-A455-D709655B6DF8}" presName="LevelTwoTextNode" presStyleLbl="node4" presStyleIdx="6" presStyleCnt="21">
        <dgm:presLayoutVars>
          <dgm:chPref val="3"/>
        </dgm:presLayoutVars>
      </dgm:prSet>
      <dgm:spPr/>
      <dgm:t>
        <a:bodyPr/>
        <a:lstStyle/>
        <a:p>
          <a:endParaRPr lang="en-GB"/>
        </a:p>
      </dgm:t>
    </dgm:pt>
    <dgm:pt modelId="{2C7E49C0-6A8C-4CFD-8258-C9CF343FC2B8}" type="pres">
      <dgm:prSet presAssocID="{E36DD2D2-8281-4392-A455-D709655B6DF8}" presName="level3hierChild" presStyleCnt="0"/>
      <dgm:spPr/>
    </dgm:pt>
    <dgm:pt modelId="{0A72AB5E-6B52-4FAA-856A-406973AF05AC}" type="pres">
      <dgm:prSet presAssocID="{CA8FD237-5563-43C7-9B40-0DD432B9CCDE}" presName="conn2-1" presStyleLbl="parChTrans1D4" presStyleIdx="7" presStyleCnt="21"/>
      <dgm:spPr/>
      <dgm:t>
        <a:bodyPr/>
        <a:lstStyle/>
        <a:p>
          <a:endParaRPr lang="en-GB"/>
        </a:p>
      </dgm:t>
    </dgm:pt>
    <dgm:pt modelId="{8C605443-B5F1-4C41-ADAF-F676B070155B}" type="pres">
      <dgm:prSet presAssocID="{CA8FD237-5563-43C7-9B40-0DD432B9CCDE}" presName="connTx" presStyleLbl="parChTrans1D4" presStyleIdx="7" presStyleCnt="21"/>
      <dgm:spPr/>
      <dgm:t>
        <a:bodyPr/>
        <a:lstStyle/>
        <a:p>
          <a:endParaRPr lang="en-GB"/>
        </a:p>
      </dgm:t>
    </dgm:pt>
    <dgm:pt modelId="{DB68FD27-CF75-446C-906B-42015DC932BE}" type="pres">
      <dgm:prSet presAssocID="{FE4FB8B3-0218-4235-857A-0FB1CBA7ECC0}" presName="root2" presStyleCnt="0"/>
      <dgm:spPr/>
    </dgm:pt>
    <dgm:pt modelId="{F5631FF3-94F2-4A0E-984F-37BE5DFFD11B}" type="pres">
      <dgm:prSet presAssocID="{FE4FB8B3-0218-4235-857A-0FB1CBA7ECC0}" presName="LevelTwoTextNode" presStyleLbl="node4" presStyleIdx="7" presStyleCnt="21">
        <dgm:presLayoutVars>
          <dgm:chPref val="3"/>
        </dgm:presLayoutVars>
      </dgm:prSet>
      <dgm:spPr/>
      <dgm:t>
        <a:bodyPr/>
        <a:lstStyle/>
        <a:p>
          <a:endParaRPr lang="en-GB"/>
        </a:p>
      </dgm:t>
    </dgm:pt>
    <dgm:pt modelId="{D114CD78-665E-4E92-B9F8-0F3E136D3D87}" type="pres">
      <dgm:prSet presAssocID="{FE4FB8B3-0218-4235-857A-0FB1CBA7ECC0}" presName="level3hierChild" presStyleCnt="0"/>
      <dgm:spPr/>
    </dgm:pt>
    <dgm:pt modelId="{9814391C-3C65-4C8A-9BCF-3673F31B578B}" type="pres">
      <dgm:prSet presAssocID="{5CCEA4B5-8A5D-414F-9C37-9EF54BE23CC8}" presName="conn2-1" presStyleLbl="parChTrans1D4" presStyleIdx="8" presStyleCnt="21"/>
      <dgm:spPr/>
      <dgm:t>
        <a:bodyPr/>
        <a:lstStyle/>
        <a:p>
          <a:endParaRPr lang="en-GB"/>
        </a:p>
      </dgm:t>
    </dgm:pt>
    <dgm:pt modelId="{00877665-F4BB-4A35-A234-D4825978AEEE}" type="pres">
      <dgm:prSet presAssocID="{5CCEA4B5-8A5D-414F-9C37-9EF54BE23CC8}" presName="connTx" presStyleLbl="parChTrans1D4" presStyleIdx="8" presStyleCnt="21"/>
      <dgm:spPr/>
      <dgm:t>
        <a:bodyPr/>
        <a:lstStyle/>
        <a:p>
          <a:endParaRPr lang="en-GB"/>
        </a:p>
      </dgm:t>
    </dgm:pt>
    <dgm:pt modelId="{B21CE738-F116-4280-94A9-C652C98B3EE3}" type="pres">
      <dgm:prSet presAssocID="{D821B2C9-42A3-4111-8DB9-AFC44531F22F}" presName="root2" presStyleCnt="0"/>
      <dgm:spPr/>
    </dgm:pt>
    <dgm:pt modelId="{9D2B352E-76E8-477B-8029-4A7A38CD725F}" type="pres">
      <dgm:prSet presAssocID="{D821B2C9-42A3-4111-8DB9-AFC44531F22F}" presName="LevelTwoTextNode" presStyleLbl="node4" presStyleIdx="8" presStyleCnt="21">
        <dgm:presLayoutVars>
          <dgm:chPref val="3"/>
        </dgm:presLayoutVars>
      </dgm:prSet>
      <dgm:spPr/>
      <dgm:t>
        <a:bodyPr/>
        <a:lstStyle/>
        <a:p>
          <a:endParaRPr lang="en-GB"/>
        </a:p>
      </dgm:t>
    </dgm:pt>
    <dgm:pt modelId="{A1CC367B-6F99-48C2-9689-F8E54BBF3449}" type="pres">
      <dgm:prSet presAssocID="{D821B2C9-42A3-4111-8DB9-AFC44531F22F}" presName="level3hierChild" presStyleCnt="0"/>
      <dgm:spPr/>
    </dgm:pt>
    <dgm:pt modelId="{DC5B3CE7-37C5-404E-9F08-64467B6D88D7}" type="pres">
      <dgm:prSet presAssocID="{70D56B77-F8AB-44D3-ADAC-672A46AE7082}" presName="conn2-1" presStyleLbl="parChTrans1D4" presStyleIdx="9" presStyleCnt="21"/>
      <dgm:spPr/>
      <dgm:t>
        <a:bodyPr/>
        <a:lstStyle/>
        <a:p>
          <a:endParaRPr lang="en-GB"/>
        </a:p>
      </dgm:t>
    </dgm:pt>
    <dgm:pt modelId="{2633A310-96B7-43D9-BA5A-A22A2535FD80}" type="pres">
      <dgm:prSet presAssocID="{70D56B77-F8AB-44D3-ADAC-672A46AE7082}" presName="connTx" presStyleLbl="parChTrans1D4" presStyleIdx="9" presStyleCnt="21"/>
      <dgm:spPr/>
      <dgm:t>
        <a:bodyPr/>
        <a:lstStyle/>
        <a:p>
          <a:endParaRPr lang="en-GB"/>
        </a:p>
      </dgm:t>
    </dgm:pt>
    <dgm:pt modelId="{B6E8504F-5D0D-4F47-BCEE-333D9275F90B}" type="pres">
      <dgm:prSet presAssocID="{BB34E567-86EF-4294-8779-53887CB27950}" presName="root2" presStyleCnt="0"/>
      <dgm:spPr/>
    </dgm:pt>
    <dgm:pt modelId="{D42CD177-B796-4BF9-9C2B-1CEACB7118BD}" type="pres">
      <dgm:prSet presAssocID="{BB34E567-86EF-4294-8779-53887CB27950}" presName="LevelTwoTextNode" presStyleLbl="node4" presStyleIdx="9" presStyleCnt="21">
        <dgm:presLayoutVars>
          <dgm:chPref val="3"/>
        </dgm:presLayoutVars>
      </dgm:prSet>
      <dgm:spPr/>
      <dgm:t>
        <a:bodyPr/>
        <a:lstStyle/>
        <a:p>
          <a:endParaRPr lang="en-GB"/>
        </a:p>
      </dgm:t>
    </dgm:pt>
    <dgm:pt modelId="{45AE9DAF-C202-4BA7-B610-0BC3647C2F0F}" type="pres">
      <dgm:prSet presAssocID="{BB34E567-86EF-4294-8779-53887CB27950}" presName="level3hierChild" presStyleCnt="0"/>
      <dgm:spPr/>
    </dgm:pt>
    <dgm:pt modelId="{B4C1B521-96D6-43A9-82A9-9124459BADB4}" type="pres">
      <dgm:prSet presAssocID="{0C96EB72-1B36-441D-A27F-00415B317254}" presName="conn2-1" presStyleLbl="parChTrans1D4" presStyleIdx="10" presStyleCnt="21"/>
      <dgm:spPr/>
      <dgm:t>
        <a:bodyPr/>
        <a:lstStyle/>
        <a:p>
          <a:endParaRPr lang="en-GB"/>
        </a:p>
      </dgm:t>
    </dgm:pt>
    <dgm:pt modelId="{54F37CDC-AED2-43E1-913B-32321461421F}" type="pres">
      <dgm:prSet presAssocID="{0C96EB72-1B36-441D-A27F-00415B317254}" presName="connTx" presStyleLbl="parChTrans1D4" presStyleIdx="10" presStyleCnt="21"/>
      <dgm:spPr/>
      <dgm:t>
        <a:bodyPr/>
        <a:lstStyle/>
        <a:p>
          <a:endParaRPr lang="en-GB"/>
        </a:p>
      </dgm:t>
    </dgm:pt>
    <dgm:pt modelId="{9A289227-F653-4D1A-8ABF-CA86538F97F7}" type="pres">
      <dgm:prSet presAssocID="{B89DC91A-DFE7-4494-AD29-E5D57011E46A}" presName="root2" presStyleCnt="0"/>
      <dgm:spPr/>
    </dgm:pt>
    <dgm:pt modelId="{5C17F09C-3426-4364-8949-E4EB5CFD394C}" type="pres">
      <dgm:prSet presAssocID="{B89DC91A-DFE7-4494-AD29-E5D57011E46A}" presName="LevelTwoTextNode" presStyleLbl="node4" presStyleIdx="10" presStyleCnt="21">
        <dgm:presLayoutVars>
          <dgm:chPref val="3"/>
        </dgm:presLayoutVars>
      </dgm:prSet>
      <dgm:spPr/>
      <dgm:t>
        <a:bodyPr/>
        <a:lstStyle/>
        <a:p>
          <a:endParaRPr lang="en-GB"/>
        </a:p>
      </dgm:t>
    </dgm:pt>
    <dgm:pt modelId="{10DD7F1C-5865-463E-B1FE-AB72169647EC}" type="pres">
      <dgm:prSet presAssocID="{B89DC91A-DFE7-4494-AD29-E5D57011E46A}" presName="level3hierChild" presStyleCnt="0"/>
      <dgm:spPr/>
    </dgm:pt>
    <dgm:pt modelId="{44634EF1-CABE-4C4C-BF8E-8CF47DC2C605}" type="pres">
      <dgm:prSet presAssocID="{6147C090-612F-4A0B-909F-6AA5BC83C31C}" presName="conn2-1" presStyleLbl="parChTrans1D3" presStyleIdx="3" presStyleCnt="7"/>
      <dgm:spPr/>
      <dgm:t>
        <a:bodyPr/>
        <a:lstStyle/>
        <a:p>
          <a:endParaRPr lang="en-GB"/>
        </a:p>
      </dgm:t>
    </dgm:pt>
    <dgm:pt modelId="{CE3841F2-BE46-438C-BD61-AAC97C0BD553}" type="pres">
      <dgm:prSet presAssocID="{6147C090-612F-4A0B-909F-6AA5BC83C31C}" presName="connTx" presStyleLbl="parChTrans1D3" presStyleIdx="3" presStyleCnt="7"/>
      <dgm:spPr/>
      <dgm:t>
        <a:bodyPr/>
        <a:lstStyle/>
        <a:p>
          <a:endParaRPr lang="en-GB"/>
        </a:p>
      </dgm:t>
    </dgm:pt>
    <dgm:pt modelId="{B1C6251F-88AD-43B7-80E2-F9BD35B8CADC}" type="pres">
      <dgm:prSet presAssocID="{F5CACA79-3ED2-4865-AAAE-E201BBC85F10}" presName="root2" presStyleCnt="0"/>
      <dgm:spPr/>
    </dgm:pt>
    <dgm:pt modelId="{FC1AC5A9-D6FF-4D41-BAB9-3B128E3EB833}" type="pres">
      <dgm:prSet presAssocID="{F5CACA79-3ED2-4865-AAAE-E201BBC85F10}" presName="LevelTwoTextNode" presStyleLbl="node3" presStyleIdx="3" presStyleCnt="7">
        <dgm:presLayoutVars>
          <dgm:chPref val="3"/>
        </dgm:presLayoutVars>
      </dgm:prSet>
      <dgm:spPr/>
      <dgm:t>
        <a:bodyPr/>
        <a:lstStyle/>
        <a:p>
          <a:endParaRPr lang="en-GB"/>
        </a:p>
      </dgm:t>
    </dgm:pt>
    <dgm:pt modelId="{94F007F6-C9BD-44DD-BA31-6C1FE8B05630}" type="pres">
      <dgm:prSet presAssocID="{F5CACA79-3ED2-4865-AAAE-E201BBC85F10}" presName="level3hierChild" presStyleCnt="0"/>
      <dgm:spPr/>
    </dgm:pt>
    <dgm:pt modelId="{C5DF0A2C-7B47-4F25-B988-F3A41B5315C0}" type="pres">
      <dgm:prSet presAssocID="{E5114871-0B06-4669-990B-819B68793954}" presName="conn2-1" presStyleLbl="parChTrans1D4" presStyleIdx="11" presStyleCnt="21"/>
      <dgm:spPr/>
      <dgm:t>
        <a:bodyPr/>
        <a:lstStyle/>
        <a:p>
          <a:endParaRPr lang="en-GB"/>
        </a:p>
      </dgm:t>
    </dgm:pt>
    <dgm:pt modelId="{2AA87A46-2702-482A-BD1D-B51952AAA28A}" type="pres">
      <dgm:prSet presAssocID="{E5114871-0B06-4669-990B-819B68793954}" presName="connTx" presStyleLbl="parChTrans1D4" presStyleIdx="11" presStyleCnt="21"/>
      <dgm:spPr/>
      <dgm:t>
        <a:bodyPr/>
        <a:lstStyle/>
        <a:p>
          <a:endParaRPr lang="en-GB"/>
        </a:p>
      </dgm:t>
    </dgm:pt>
    <dgm:pt modelId="{4D2B2717-2FF9-4D1F-A146-DBA45FEBEDF3}" type="pres">
      <dgm:prSet presAssocID="{ABB8EE3D-C692-4F7B-AF0B-194DB28869C9}" presName="root2" presStyleCnt="0"/>
      <dgm:spPr/>
    </dgm:pt>
    <dgm:pt modelId="{3A3C32CB-EBF7-418A-A9B3-6C25E1349311}" type="pres">
      <dgm:prSet presAssocID="{ABB8EE3D-C692-4F7B-AF0B-194DB28869C9}" presName="LevelTwoTextNode" presStyleLbl="node4" presStyleIdx="11" presStyleCnt="21">
        <dgm:presLayoutVars>
          <dgm:chPref val="3"/>
        </dgm:presLayoutVars>
      </dgm:prSet>
      <dgm:spPr/>
      <dgm:t>
        <a:bodyPr/>
        <a:lstStyle/>
        <a:p>
          <a:endParaRPr lang="en-GB"/>
        </a:p>
      </dgm:t>
    </dgm:pt>
    <dgm:pt modelId="{EAEC1F9A-9F09-446D-9439-CF4F1748343B}" type="pres">
      <dgm:prSet presAssocID="{ABB8EE3D-C692-4F7B-AF0B-194DB28869C9}" presName="level3hierChild" presStyleCnt="0"/>
      <dgm:spPr/>
    </dgm:pt>
    <dgm:pt modelId="{4D3C04F9-A8C3-4F9D-A666-F4E25E24E1F6}" type="pres">
      <dgm:prSet presAssocID="{167DF369-A88C-4076-AB24-AAAC7B5C7255}" presName="conn2-1" presStyleLbl="parChTrans1D4" presStyleIdx="12" presStyleCnt="21"/>
      <dgm:spPr/>
      <dgm:t>
        <a:bodyPr/>
        <a:lstStyle/>
        <a:p>
          <a:endParaRPr lang="en-GB"/>
        </a:p>
      </dgm:t>
    </dgm:pt>
    <dgm:pt modelId="{CB23CBFA-53F6-4C8B-91C7-A2E2192599C7}" type="pres">
      <dgm:prSet presAssocID="{167DF369-A88C-4076-AB24-AAAC7B5C7255}" presName="connTx" presStyleLbl="parChTrans1D4" presStyleIdx="12" presStyleCnt="21"/>
      <dgm:spPr/>
      <dgm:t>
        <a:bodyPr/>
        <a:lstStyle/>
        <a:p>
          <a:endParaRPr lang="en-GB"/>
        </a:p>
      </dgm:t>
    </dgm:pt>
    <dgm:pt modelId="{31C016E6-57FE-436E-A70E-79DB74CA171A}" type="pres">
      <dgm:prSet presAssocID="{0CE4EF90-6ECB-499F-A6C5-0A5B6D9B2757}" presName="root2" presStyleCnt="0"/>
      <dgm:spPr/>
    </dgm:pt>
    <dgm:pt modelId="{F9F9C732-5188-4107-9BAA-FA198F780B8D}" type="pres">
      <dgm:prSet presAssocID="{0CE4EF90-6ECB-499F-A6C5-0A5B6D9B2757}" presName="LevelTwoTextNode" presStyleLbl="node4" presStyleIdx="12" presStyleCnt="21">
        <dgm:presLayoutVars>
          <dgm:chPref val="3"/>
        </dgm:presLayoutVars>
      </dgm:prSet>
      <dgm:spPr/>
      <dgm:t>
        <a:bodyPr/>
        <a:lstStyle/>
        <a:p>
          <a:endParaRPr lang="en-GB"/>
        </a:p>
      </dgm:t>
    </dgm:pt>
    <dgm:pt modelId="{3C2A5984-DDBE-4051-AD52-71BECE147E3A}" type="pres">
      <dgm:prSet presAssocID="{0CE4EF90-6ECB-499F-A6C5-0A5B6D9B2757}" presName="level3hierChild" presStyleCnt="0"/>
      <dgm:spPr/>
    </dgm:pt>
    <dgm:pt modelId="{6EFE2EE8-F163-4800-855F-962BFC5D4F6A}" type="pres">
      <dgm:prSet presAssocID="{93CF4FFB-6349-414A-89A0-51BB47CCE1EB}" presName="conn2-1" presStyleLbl="parChTrans1D4" presStyleIdx="13" presStyleCnt="21"/>
      <dgm:spPr/>
      <dgm:t>
        <a:bodyPr/>
        <a:lstStyle/>
        <a:p>
          <a:endParaRPr lang="en-GB"/>
        </a:p>
      </dgm:t>
    </dgm:pt>
    <dgm:pt modelId="{0A9BE901-B105-46CA-923C-99C57B5F062C}" type="pres">
      <dgm:prSet presAssocID="{93CF4FFB-6349-414A-89A0-51BB47CCE1EB}" presName="connTx" presStyleLbl="parChTrans1D4" presStyleIdx="13" presStyleCnt="21"/>
      <dgm:spPr/>
      <dgm:t>
        <a:bodyPr/>
        <a:lstStyle/>
        <a:p>
          <a:endParaRPr lang="en-GB"/>
        </a:p>
      </dgm:t>
    </dgm:pt>
    <dgm:pt modelId="{DE446734-CD04-480E-916A-99CFE7714D8A}" type="pres">
      <dgm:prSet presAssocID="{A965C9B6-9B38-4E79-BEEB-C1C726966BB2}" presName="root2" presStyleCnt="0"/>
      <dgm:spPr/>
    </dgm:pt>
    <dgm:pt modelId="{7241B5D2-87E7-4C11-BE94-F2A34B503076}" type="pres">
      <dgm:prSet presAssocID="{A965C9B6-9B38-4E79-BEEB-C1C726966BB2}" presName="LevelTwoTextNode" presStyleLbl="node4" presStyleIdx="13" presStyleCnt="21">
        <dgm:presLayoutVars>
          <dgm:chPref val="3"/>
        </dgm:presLayoutVars>
      </dgm:prSet>
      <dgm:spPr/>
      <dgm:t>
        <a:bodyPr/>
        <a:lstStyle/>
        <a:p>
          <a:endParaRPr lang="en-GB"/>
        </a:p>
      </dgm:t>
    </dgm:pt>
    <dgm:pt modelId="{B3B9253C-D9EE-4D5E-AD8F-F1ACF24B0409}" type="pres">
      <dgm:prSet presAssocID="{A965C9B6-9B38-4E79-BEEB-C1C726966BB2}" presName="level3hierChild" presStyleCnt="0"/>
      <dgm:spPr/>
    </dgm:pt>
    <dgm:pt modelId="{2CDC0218-3B5E-4C42-B07E-DF41A1D12E0D}" type="pres">
      <dgm:prSet presAssocID="{AAD3E395-5444-4260-AE00-76B9477D77B3}" presName="conn2-1" presStyleLbl="parChTrans1D2" presStyleIdx="1" presStyleCnt="2"/>
      <dgm:spPr/>
      <dgm:t>
        <a:bodyPr/>
        <a:lstStyle/>
        <a:p>
          <a:endParaRPr lang="en-GB"/>
        </a:p>
      </dgm:t>
    </dgm:pt>
    <dgm:pt modelId="{7C6D26D4-439F-4AA6-A9A9-0A126B9215EB}" type="pres">
      <dgm:prSet presAssocID="{AAD3E395-5444-4260-AE00-76B9477D77B3}" presName="connTx" presStyleLbl="parChTrans1D2" presStyleIdx="1" presStyleCnt="2"/>
      <dgm:spPr/>
      <dgm:t>
        <a:bodyPr/>
        <a:lstStyle/>
        <a:p>
          <a:endParaRPr lang="en-GB"/>
        </a:p>
      </dgm:t>
    </dgm:pt>
    <dgm:pt modelId="{3C342FDD-7309-4E4F-BD50-876F559F2184}" type="pres">
      <dgm:prSet presAssocID="{C9DBAC8A-AF58-47D8-B799-1BA3AE574CE6}" presName="root2" presStyleCnt="0"/>
      <dgm:spPr/>
    </dgm:pt>
    <dgm:pt modelId="{1D9C1F9E-DBB4-4E32-AEFB-85532F7B6C29}" type="pres">
      <dgm:prSet presAssocID="{C9DBAC8A-AF58-47D8-B799-1BA3AE574CE6}" presName="LevelTwoTextNode" presStyleLbl="node2" presStyleIdx="1" presStyleCnt="2">
        <dgm:presLayoutVars>
          <dgm:chPref val="3"/>
        </dgm:presLayoutVars>
      </dgm:prSet>
      <dgm:spPr/>
      <dgm:t>
        <a:bodyPr/>
        <a:lstStyle/>
        <a:p>
          <a:endParaRPr lang="en-GB"/>
        </a:p>
      </dgm:t>
    </dgm:pt>
    <dgm:pt modelId="{D7611040-2948-4E0D-9B31-77F3E65E6E1C}" type="pres">
      <dgm:prSet presAssocID="{C9DBAC8A-AF58-47D8-B799-1BA3AE574CE6}" presName="level3hierChild" presStyleCnt="0"/>
      <dgm:spPr/>
    </dgm:pt>
    <dgm:pt modelId="{62C95505-4A97-4343-9162-816C2360F3B9}" type="pres">
      <dgm:prSet presAssocID="{BE64C983-F01F-4A06-93C9-50F89939BB6A}" presName="conn2-1" presStyleLbl="parChTrans1D3" presStyleIdx="4" presStyleCnt="7"/>
      <dgm:spPr/>
      <dgm:t>
        <a:bodyPr/>
        <a:lstStyle/>
        <a:p>
          <a:endParaRPr lang="en-GB"/>
        </a:p>
      </dgm:t>
    </dgm:pt>
    <dgm:pt modelId="{0BA9CDF3-D1A8-4D3E-9CFD-FF67314F124E}" type="pres">
      <dgm:prSet presAssocID="{BE64C983-F01F-4A06-93C9-50F89939BB6A}" presName="connTx" presStyleLbl="parChTrans1D3" presStyleIdx="4" presStyleCnt="7"/>
      <dgm:spPr/>
      <dgm:t>
        <a:bodyPr/>
        <a:lstStyle/>
        <a:p>
          <a:endParaRPr lang="en-GB"/>
        </a:p>
      </dgm:t>
    </dgm:pt>
    <dgm:pt modelId="{C8C1441C-5EC0-4578-ADB6-AEE5CE5B1A13}" type="pres">
      <dgm:prSet presAssocID="{A1077503-9AE3-4916-BD86-DA130A8FF527}" presName="root2" presStyleCnt="0"/>
      <dgm:spPr/>
    </dgm:pt>
    <dgm:pt modelId="{037A0F0C-3A38-49DA-B8D7-4A19E4D2AA7E}" type="pres">
      <dgm:prSet presAssocID="{A1077503-9AE3-4916-BD86-DA130A8FF527}" presName="LevelTwoTextNode" presStyleLbl="node3" presStyleIdx="4" presStyleCnt="7">
        <dgm:presLayoutVars>
          <dgm:chPref val="3"/>
        </dgm:presLayoutVars>
      </dgm:prSet>
      <dgm:spPr/>
      <dgm:t>
        <a:bodyPr/>
        <a:lstStyle/>
        <a:p>
          <a:endParaRPr lang="en-GB"/>
        </a:p>
      </dgm:t>
    </dgm:pt>
    <dgm:pt modelId="{630305BA-F674-454E-911A-380C82D0E162}" type="pres">
      <dgm:prSet presAssocID="{A1077503-9AE3-4916-BD86-DA130A8FF527}" presName="level3hierChild" presStyleCnt="0"/>
      <dgm:spPr/>
    </dgm:pt>
    <dgm:pt modelId="{DDC62F7D-380F-48A8-9B43-1C2558B1144D}" type="pres">
      <dgm:prSet presAssocID="{E5086D9F-4D19-41C0-9ECC-28086D78A4F3}" presName="conn2-1" presStyleLbl="parChTrans1D4" presStyleIdx="14" presStyleCnt="21"/>
      <dgm:spPr/>
      <dgm:t>
        <a:bodyPr/>
        <a:lstStyle/>
        <a:p>
          <a:endParaRPr lang="en-GB"/>
        </a:p>
      </dgm:t>
    </dgm:pt>
    <dgm:pt modelId="{89A77BC0-75BC-44A8-A712-5484CB2F9980}" type="pres">
      <dgm:prSet presAssocID="{E5086D9F-4D19-41C0-9ECC-28086D78A4F3}" presName="connTx" presStyleLbl="parChTrans1D4" presStyleIdx="14" presStyleCnt="21"/>
      <dgm:spPr/>
      <dgm:t>
        <a:bodyPr/>
        <a:lstStyle/>
        <a:p>
          <a:endParaRPr lang="en-GB"/>
        </a:p>
      </dgm:t>
    </dgm:pt>
    <dgm:pt modelId="{CED9F24F-63FC-4230-8B9B-5C44818ABE33}" type="pres">
      <dgm:prSet presAssocID="{0E173D20-D92A-497B-B80F-666EC4DC8FA5}" presName="root2" presStyleCnt="0"/>
      <dgm:spPr/>
    </dgm:pt>
    <dgm:pt modelId="{C15323BA-E73A-4180-AF0F-D8E7B91C35EB}" type="pres">
      <dgm:prSet presAssocID="{0E173D20-D92A-497B-B80F-666EC4DC8FA5}" presName="LevelTwoTextNode" presStyleLbl="node4" presStyleIdx="14" presStyleCnt="21">
        <dgm:presLayoutVars>
          <dgm:chPref val="3"/>
        </dgm:presLayoutVars>
      </dgm:prSet>
      <dgm:spPr/>
      <dgm:t>
        <a:bodyPr/>
        <a:lstStyle/>
        <a:p>
          <a:endParaRPr lang="en-GB"/>
        </a:p>
      </dgm:t>
    </dgm:pt>
    <dgm:pt modelId="{BA30E72E-8C41-4645-8EF4-3F16205BDB92}" type="pres">
      <dgm:prSet presAssocID="{0E173D20-D92A-497B-B80F-666EC4DC8FA5}" presName="level3hierChild" presStyleCnt="0"/>
      <dgm:spPr/>
    </dgm:pt>
    <dgm:pt modelId="{8C266CF4-1E88-4359-A3DC-0C29B7D48CF7}" type="pres">
      <dgm:prSet presAssocID="{4C574278-81F7-486E-B889-169BDD0C22E8}" presName="conn2-1" presStyleLbl="parChTrans1D4" presStyleIdx="15" presStyleCnt="21"/>
      <dgm:spPr/>
      <dgm:t>
        <a:bodyPr/>
        <a:lstStyle/>
        <a:p>
          <a:endParaRPr lang="en-GB"/>
        </a:p>
      </dgm:t>
    </dgm:pt>
    <dgm:pt modelId="{CEAB044D-832D-4387-B5B9-20395000D9A6}" type="pres">
      <dgm:prSet presAssocID="{4C574278-81F7-486E-B889-169BDD0C22E8}" presName="connTx" presStyleLbl="parChTrans1D4" presStyleIdx="15" presStyleCnt="21"/>
      <dgm:spPr/>
      <dgm:t>
        <a:bodyPr/>
        <a:lstStyle/>
        <a:p>
          <a:endParaRPr lang="en-GB"/>
        </a:p>
      </dgm:t>
    </dgm:pt>
    <dgm:pt modelId="{CDF02392-47A5-4895-8C15-D5101A55F452}" type="pres">
      <dgm:prSet presAssocID="{7A7E78BC-B7D4-4B65-B873-EA039518F686}" presName="root2" presStyleCnt="0"/>
      <dgm:spPr/>
    </dgm:pt>
    <dgm:pt modelId="{2B7E3A09-87F0-4219-A5F8-CD365B81453A}" type="pres">
      <dgm:prSet presAssocID="{7A7E78BC-B7D4-4B65-B873-EA039518F686}" presName="LevelTwoTextNode" presStyleLbl="node4" presStyleIdx="15" presStyleCnt="21">
        <dgm:presLayoutVars>
          <dgm:chPref val="3"/>
        </dgm:presLayoutVars>
      </dgm:prSet>
      <dgm:spPr/>
      <dgm:t>
        <a:bodyPr/>
        <a:lstStyle/>
        <a:p>
          <a:endParaRPr lang="en-GB"/>
        </a:p>
      </dgm:t>
    </dgm:pt>
    <dgm:pt modelId="{6F2F6770-C852-4F9A-ACDA-F803E6A27490}" type="pres">
      <dgm:prSet presAssocID="{7A7E78BC-B7D4-4B65-B873-EA039518F686}" presName="level3hierChild" presStyleCnt="0"/>
      <dgm:spPr/>
    </dgm:pt>
    <dgm:pt modelId="{9EFA957A-E194-4E9A-BBE6-AC144574159B}" type="pres">
      <dgm:prSet presAssocID="{8AD75A72-7BBF-45A7-9E21-46100EECBD58}" presName="conn2-1" presStyleLbl="parChTrans1D4" presStyleIdx="16" presStyleCnt="21"/>
      <dgm:spPr/>
      <dgm:t>
        <a:bodyPr/>
        <a:lstStyle/>
        <a:p>
          <a:endParaRPr lang="en-GB"/>
        </a:p>
      </dgm:t>
    </dgm:pt>
    <dgm:pt modelId="{440C05B4-A658-48EC-86CF-DE0FD1B495F4}" type="pres">
      <dgm:prSet presAssocID="{8AD75A72-7BBF-45A7-9E21-46100EECBD58}" presName="connTx" presStyleLbl="parChTrans1D4" presStyleIdx="16" presStyleCnt="21"/>
      <dgm:spPr/>
      <dgm:t>
        <a:bodyPr/>
        <a:lstStyle/>
        <a:p>
          <a:endParaRPr lang="en-GB"/>
        </a:p>
      </dgm:t>
    </dgm:pt>
    <dgm:pt modelId="{D11BA5C6-5695-4DFC-B3FA-AC72455C8A71}" type="pres">
      <dgm:prSet presAssocID="{3405CC13-0C13-48BB-BC3D-E86500A517AF}" presName="root2" presStyleCnt="0"/>
      <dgm:spPr/>
    </dgm:pt>
    <dgm:pt modelId="{EB11C410-A93E-4A55-8338-3210C0EE8B7D}" type="pres">
      <dgm:prSet presAssocID="{3405CC13-0C13-48BB-BC3D-E86500A517AF}" presName="LevelTwoTextNode" presStyleLbl="node4" presStyleIdx="16" presStyleCnt="21">
        <dgm:presLayoutVars>
          <dgm:chPref val="3"/>
        </dgm:presLayoutVars>
      </dgm:prSet>
      <dgm:spPr/>
      <dgm:t>
        <a:bodyPr/>
        <a:lstStyle/>
        <a:p>
          <a:endParaRPr lang="en-GB"/>
        </a:p>
      </dgm:t>
    </dgm:pt>
    <dgm:pt modelId="{01DAE47E-D697-4D60-9547-51DE4158E02D}" type="pres">
      <dgm:prSet presAssocID="{3405CC13-0C13-48BB-BC3D-E86500A517AF}" presName="level3hierChild" presStyleCnt="0"/>
      <dgm:spPr/>
    </dgm:pt>
    <dgm:pt modelId="{7A5499BE-0F18-48A8-ACEF-04474675C705}" type="pres">
      <dgm:prSet presAssocID="{972BFE7A-85D1-455E-B005-A3E7577D1BB9}" presName="conn2-1" presStyleLbl="parChTrans1D3" presStyleIdx="5" presStyleCnt="7"/>
      <dgm:spPr/>
      <dgm:t>
        <a:bodyPr/>
        <a:lstStyle/>
        <a:p>
          <a:endParaRPr lang="en-GB"/>
        </a:p>
      </dgm:t>
    </dgm:pt>
    <dgm:pt modelId="{F7A003FF-872E-4E1A-B896-EC3DE7A035E6}" type="pres">
      <dgm:prSet presAssocID="{972BFE7A-85D1-455E-B005-A3E7577D1BB9}" presName="connTx" presStyleLbl="parChTrans1D3" presStyleIdx="5" presStyleCnt="7"/>
      <dgm:spPr/>
      <dgm:t>
        <a:bodyPr/>
        <a:lstStyle/>
        <a:p>
          <a:endParaRPr lang="en-GB"/>
        </a:p>
      </dgm:t>
    </dgm:pt>
    <dgm:pt modelId="{AECCDF8E-6C11-4339-99C5-2FB907949CC2}" type="pres">
      <dgm:prSet presAssocID="{A1959E79-53E0-4139-A574-D3972463C688}" presName="root2" presStyleCnt="0"/>
      <dgm:spPr/>
    </dgm:pt>
    <dgm:pt modelId="{82076FFE-F2CC-4E11-97B5-638A638C1391}" type="pres">
      <dgm:prSet presAssocID="{A1959E79-53E0-4139-A574-D3972463C688}" presName="LevelTwoTextNode" presStyleLbl="node3" presStyleIdx="5" presStyleCnt="7">
        <dgm:presLayoutVars>
          <dgm:chPref val="3"/>
        </dgm:presLayoutVars>
      </dgm:prSet>
      <dgm:spPr/>
      <dgm:t>
        <a:bodyPr/>
        <a:lstStyle/>
        <a:p>
          <a:endParaRPr lang="en-GB"/>
        </a:p>
      </dgm:t>
    </dgm:pt>
    <dgm:pt modelId="{9395A51A-2809-4203-93BA-B7746B57B718}" type="pres">
      <dgm:prSet presAssocID="{A1959E79-53E0-4139-A574-D3972463C688}" presName="level3hierChild" presStyleCnt="0"/>
      <dgm:spPr/>
    </dgm:pt>
    <dgm:pt modelId="{42447EF0-2C96-444D-9181-1DAAF2E6F668}" type="pres">
      <dgm:prSet presAssocID="{E37A95DB-72B9-4D09-B59A-CE360C7DF93F}" presName="conn2-1" presStyleLbl="parChTrans1D4" presStyleIdx="17" presStyleCnt="21"/>
      <dgm:spPr/>
      <dgm:t>
        <a:bodyPr/>
        <a:lstStyle/>
        <a:p>
          <a:endParaRPr lang="en-GB"/>
        </a:p>
      </dgm:t>
    </dgm:pt>
    <dgm:pt modelId="{EC32E17B-7829-4B99-95AA-C943F32C9CBA}" type="pres">
      <dgm:prSet presAssocID="{E37A95DB-72B9-4D09-B59A-CE360C7DF93F}" presName="connTx" presStyleLbl="parChTrans1D4" presStyleIdx="17" presStyleCnt="21"/>
      <dgm:spPr/>
      <dgm:t>
        <a:bodyPr/>
        <a:lstStyle/>
        <a:p>
          <a:endParaRPr lang="en-GB"/>
        </a:p>
      </dgm:t>
    </dgm:pt>
    <dgm:pt modelId="{5CB05774-FA99-4F93-9434-BD1B7BD88C51}" type="pres">
      <dgm:prSet presAssocID="{217BA853-0FE6-4565-A04B-6D0BCE45E3C0}" presName="root2" presStyleCnt="0"/>
      <dgm:spPr/>
    </dgm:pt>
    <dgm:pt modelId="{5655B4D1-6977-4E7D-AB31-2216487B5062}" type="pres">
      <dgm:prSet presAssocID="{217BA853-0FE6-4565-A04B-6D0BCE45E3C0}" presName="LevelTwoTextNode" presStyleLbl="node4" presStyleIdx="17" presStyleCnt="21">
        <dgm:presLayoutVars>
          <dgm:chPref val="3"/>
        </dgm:presLayoutVars>
      </dgm:prSet>
      <dgm:spPr/>
      <dgm:t>
        <a:bodyPr/>
        <a:lstStyle/>
        <a:p>
          <a:endParaRPr lang="en-GB"/>
        </a:p>
      </dgm:t>
    </dgm:pt>
    <dgm:pt modelId="{3DE8B087-9686-4779-A421-C007DA1D8D0D}" type="pres">
      <dgm:prSet presAssocID="{217BA853-0FE6-4565-A04B-6D0BCE45E3C0}" presName="level3hierChild" presStyleCnt="0"/>
      <dgm:spPr/>
    </dgm:pt>
    <dgm:pt modelId="{A88627A7-29C9-4786-B88A-01FBDCCCF88A}" type="pres">
      <dgm:prSet presAssocID="{2CB941AE-B540-4C0E-8B64-F7FE8443DA5C}" presName="conn2-1" presStyleLbl="parChTrans1D4" presStyleIdx="18" presStyleCnt="21"/>
      <dgm:spPr/>
      <dgm:t>
        <a:bodyPr/>
        <a:lstStyle/>
        <a:p>
          <a:endParaRPr lang="en-GB"/>
        </a:p>
      </dgm:t>
    </dgm:pt>
    <dgm:pt modelId="{9775831B-5857-4D34-A6F5-C3A3A0E1E881}" type="pres">
      <dgm:prSet presAssocID="{2CB941AE-B540-4C0E-8B64-F7FE8443DA5C}" presName="connTx" presStyleLbl="parChTrans1D4" presStyleIdx="18" presStyleCnt="21"/>
      <dgm:spPr/>
      <dgm:t>
        <a:bodyPr/>
        <a:lstStyle/>
        <a:p>
          <a:endParaRPr lang="en-GB"/>
        </a:p>
      </dgm:t>
    </dgm:pt>
    <dgm:pt modelId="{014C6C01-3C0B-4116-BAD6-DDB320E538D1}" type="pres">
      <dgm:prSet presAssocID="{C197B226-5143-4161-8119-26FBBDD54E76}" presName="root2" presStyleCnt="0"/>
      <dgm:spPr/>
    </dgm:pt>
    <dgm:pt modelId="{766B99E0-D7AC-41E0-ADDC-E05ED510321B}" type="pres">
      <dgm:prSet presAssocID="{C197B226-5143-4161-8119-26FBBDD54E76}" presName="LevelTwoTextNode" presStyleLbl="node4" presStyleIdx="18" presStyleCnt="21">
        <dgm:presLayoutVars>
          <dgm:chPref val="3"/>
        </dgm:presLayoutVars>
      </dgm:prSet>
      <dgm:spPr/>
      <dgm:t>
        <a:bodyPr/>
        <a:lstStyle/>
        <a:p>
          <a:endParaRPr lang="en-GB"/>
        </a:p>
      </dgm:t>
    </dgm:pt>
    <dgm:pt modelId="{756127B5-4650-4B9F-A1B8-EEB96774A809}" type="pres">
      <dgm:prSet presAssocID="{C197B226-5143-4161-8119-26FBBDD54E76}" presName="level3hierChild" presStyleCnt="0"/>
      <dgm:spPr/>
    </dgm:pt>
    <dgm:pt modelId="{396FF1DB-9EE4-4E16-9D13-6368DA571E4E}" type="pres">
      <dgm:prSet presAssocID="{E14EDF92-ADD3-40F2-A31D-0409F424741E}" presName="conn2-1" presStyleLbl="parChTrans1D3" presStyleIdx="6" presStyleCnt="7"/>
      <dgm:spPr/>
      <dgm:t>
        <a:bodyPr/>
        <a:lstStyle/>
        <a:p>
          <a:endParaRPr lang="en-GB"/>
        </a:p>
      </dgm:t>
    </dgm:pt>
    <dgm:pt modelId="{E0FA30F6-BACE-49DF-9708-4E875EEE98D7}" type="pres">
      <dgm:prSet presAssocID="{E14EDF92-ADD3-40F2-A31D-0409F424741E}" presName="connTx" presStyleLbl="parChTrans1D3" presStyleIdx="6" presStyleCnt="7"/>
      <dgm:spPr/>
      <dgm:t>
        <a:bodyPr/>
        <a:lstStyle/>
        <a:p>
          <a:endParaRPr lang="en-GB"/>
        </a:p>
      </dgm:t>
    </dgm:pt>
    <dgm:pt modelId="{8E0A7CAC-B82B-4629-B949-EA5143B584F5}" type="pres">
      <dgm:prSet presAssocID="{694DCC03-4740-4780-A992-F4BB6EF3E9ED}" presName="root2" presStyleCnt="0"/>
      <dgm:spPr/>
    </dgm:pt>
    <dgm:pt modelId="{649712DC-0889-429E-9535-A9BB30ADAE74}" type="pres">
      <dgm:prSet presAssocID="{694DCC03-4740-4780-A992-F4BB6EF3E9ED}" presName="LevelTwoTextNode" presStyleLbl="node3" presStyleIdx="6" presStyleCnt="7">
        <dgm:presLayoutVars>
          <dgm:chPref val="3"/>
        </dgm:presLayoutVars>
      </dgm:prSet>
      <dgm:spPr/>
      <dgm:t>
        <a:bodyPr/>
        <a:lstStyle/>
        <a:p>
          <a:endParaRPr lang="en-GB"/>
        </a:p>
      </dgm:t>
    </dgm:pt>
    <dgm:pt modelId="{8DAFEFA8-F8A5-4270-8254-4F62FFAEBA80}" type="pres">
      <dgm:prSet presAssocID="{694DCC03-4740-4780-A992-F4BB6EF3E9ED}" presName="level3hierChild" presStyleCnt="0"/>
      <dgm:spPr/>
    </dgm:pt>
    <dgm:pt modelId="{342E0E93-890F-4A6B-A510-B339E4A51B31}" type="pres">
      <dgm:prSet presAssocID="{E7D3882C-4BAF-49D3-B121-E6B7069B7EE5}" presName="conn2-1" presStyleLbl="parChTrans1D4" presStyleIdx="19" presStyleCnt="21"/>
      <dgm:spPr/>
      <dgm:t>
        <a:bodyPr/>
        <a:lstStyle/>
        <a:p>
          <a:endParaRPr lang="en-GB"/>
        </a:p>
      </dgm:t>
    </dgm:pt>
    <dgm:pt modelId="{28DEF64A-96C4-4108-AEED-517F2B09F460}" type="pres">
      <dgm:prSet presAssocID="{E7D3882C-4BAF-49D3-B121-E6B7069B7EE5}" presName="connTx" presStyleLbl="parChTrans1D4" presStyleIdx="19" presStyleCnt="21"/>
      <dgm:spPr/>
      <dgm:t>
        <a:bodyPr/>
        <a:lstStyle/>
        <a:p>
          <a:endParaRPr lang="en-GB"/>
        </a:p>
      </dgm:t>
    </dgm:pt>
    <dgm:pt modelId="{54D78EC1-E6F2-46CF-B333-973450CBE6CA}" type="pres">
      <dgm:prSet presAssocID="{622A2DE1-6996-4875-A9BF-FC419247291E}" presName="root2" presStyleCnt="0"/>
      <dgm:spPr/>
    </dgm:pt>
    <dgm:pt modelId="{3BBAD9BC-758A-4A1A-90C0-6F4051A3633F}" type="pres">
      <dgm:prSet presAssocID="{622A2DE1-6996-4875-A9BF-FC419247291E}" presName="LevelTwoTextNode" presStyleLbl="node4" presStyleIdx="19" presStyleCnt="21">
        <dgm:presLayoutVars>
          <dgm:chPref val="3"/>
        </dgm:presLayoutVars>
      </dgm:prSet>
      <dgm:spPr/>
      <dgm:t>
        <a:bodyPr/>
        <a:lstStyle/>
        <a:p>
          <a:endParaRPr lang="en-GB"/>
        </a:p>
      </dgm:t>
    </dgm:pt>
    <dgm:pt modelId="{31416646-EDF6-442D-BC0D-6395D02F2219}" type="pres">
      <dgm:prSet presAssocID="{622A2DE1-6996-4875-A9BF-FC419247291E}" presName="level3hierChild" presStyleCnt="0"/>
      <dgm:spPr/>
    </dgm:pt>
    <dgm:pt modelId="{892DB128-042E-4AF8-8BBF-F7BECFEC43F0}" type="pres">
      <dgm:prSet presAssocID="{DE854A7E-D2E9-4B73-9AC3-42CAD135FF23}" presName="conn2-1" presStyleLbl="parChTrans1D4" presStyleIdx="20" presStyleCnt="21"/>
      <dgm:spPr/>
      <dgm:t>
        <a:bodyPr/>
        <a:lstStyle/>
        <a:p>
          <a:endParaRPr lang="en-GB"/>
        </a:p>
      </dgm:t>
    </dgm:pt>
    <dgm:pt modelId="{80CE8B74-B8D7-42E4-8CF6-77BAF0A724A8}" type="pres">
      <dgm:prSet presAssocID="{DE854A7E-D2E9-4B73-9AC3-42CAD135FF23}" presName="connTx" presStyleLbl="parChTrans1D4" presStyleIdx="20" presStyleCnt="21"/>
      <dgm:spPr/>
      <dgm:t>
        <a:bodyPr/>
        <a:lstStyle/>
        <a:p>
          <a:endParaRPr lang="en-GB"/>
        </a:p>
      </dgm:t>
    </dgm:pt>
    <dgm:pt modelId="{52623304-725E-4969-8CA0-C1C26A03BC6F}" type="pres">
      <dgm:prSet presAssocID="{086F2B07-B0C5-402C-8DF9-33778F6460C5}" presName="root2" presStyleCnt="0"/>
      <dgm:spPr/>
    </dgm:pt>
    <dgm:pt modelId="{165C8C91-971F-4CA5-A863-E1C65B40BE65}" type="pres">
      <dgm:prSet presAssocID="{086F2B07-B0C5-402C-8DF9-33778F6460C5}" presName="LevelTwoTextNode" presStyleLbl="node4" presStyleIdx="20" presStyleCnt="21">
        <dgm:presLayoutVars>
          <dgm:chPref val="3"/>
        </dgm:presLayoutVars>
      </dgm:prSet>
      <dgm:spPr/>
      <dgm:t>
        <a:bodyPr/>
        <a:lstStyle/>
        <a:p>
          <a:endParaRPr lang="en-GB"/>
        </a:p>
      </dgm:t>
    </dgm:pt>
    <dgm:pt modelId="{E8EAB5D2-F19C-4BE2-A295-D428343CDA8E}" type="pres">
      <dgm:prSet presAssocID="{086F2B07-B0C5-402C-8DF9-33778F6460C5}" presName="level3hierChild" presStyleCnt="0"/>
      <dgm:spPr/>
    </dgm:pt>
  </dgm:ptLst>
  <dgm:cxnLst>
    <dgm:cxn modelId="{5778A389-0289-4A70-809C-479F725CE006}" type="presOf" srcId="{494D3550-174A-4856-A99B-B5F1C85114DE}" destId="{85FF6D5B-16F5-44C6-BADF-D03E365A7DCC}" srcOrd="0" destOrd="0" presId="urn:microsoft.com/office/officeart/2008/layout/HorizontalMultiLevelHierarchy"/>
    <dgm:cxn modelId="{1938B0B2-DD03-4920-9B4B-92167F5ABA78}" srcId="{2187079F-E503-48D6-8F70-C09BA5D907FA}" destId="{E36DD2D2-8281-4392-A455-D709655B6DF8}" srcOrd="0" destOrd="0" parTransId="{6C915923-EB9F-4520-845D-5372DDEDE15F}" sibTransId="{84FDA550-5DC8-4FFB-A569-F165B96135E3}"/>
    <dgm:cxn modelId="{77BA7F5D-1297-4268-9453-8FA58B01ACB4}" type="presOf" srcId="{E5114871-0B06-4669-990B-819B68793954}" destId="{2AA87A46-2702-482A-BD1D-B51952AAA28A}" srcOrd="1" destOrd="0" presId="urn:microsoft.com/office/officeart/2008/layout/HorizontalMultiLevelHierarchy"/>
    <dgm:cxn modelId="{3D092694-B4D6-4DC7-B47E-9CCED81AC5B7}" srcId="{2187079F-E503-48D6-8F70-C09BA5D907FA}" destId="{FE4FB8B3-0218-4235-857A-0FB1CBA7ECC0}" srcOrd="1" destOrd="0" parTransId="{CA8FD237-5563-43C7-9B40-0DD432B9CCDE}" sibTransId="{EA204B7C-3430-468B-AEB3-53C05ADE93DD}"/>
    <dgm:cxn modelId="{6FA5C0F0-B056-4ACF-9C71-4CC35084A7FF}" type="presOf" srcId="{2AAF4154-FA14-44A9-823F-CA3255BDAADC}" destId="{03DE0C9C-5E04-499F-91D9-BC3BB12A43D9}" srcOrd="1" destOrd="0" presId="urn:microsoft.com/office/officeart/2008/layout/HorizontalMultiLevelHierarchy"/>
    <dgm:cxn modelId="{A5B535BD-22B8-4802-8EAA-7E61E85F68D5}" srcId="{25983556-1480-4129-9DB8-5DD65573E997}" destId="{6AE790CF-3F97-4378-8410-E3B943A8484A}" srcOrd="2" destOrd="0" parTransId="{1A34D5E7-5788-4D1F-833A-3E3DBA0A6B9B}" sibTransId="{C3BDE8BF-1B84-4647-9215-10EF0D8C45FB}"/>
    <dgm:cxn modelId="{BBA299FA-AC99-4E01-A540-9F1E9887987C}" type="presOf" srcId="{F8A31A38-9BE5-4DBD-B2FE-4915DA3FE05A}" destId="{F4BEEFE3-19B5-4ABB-BE40-BE3F7AB3CE06}" srcOrd="1" destOrd="0" presId="urn:microsoft.com/office/officeart/2008/layout/HorizontalMultiLevelHierarchy"/>
    <dgm:cxn modelId="{3D51E3B0-1273-4EEB-898F-3AF2590E8DCF}" type="presOf" srcId="{2AAF4154-FA14-44A9-823F-CA3255BDAADC}" destId="{B606359E-D736-4379-935A-3A1D09F260A2}" srcOrd="0" destOrd="0" presId="urn:microsoft.com/office/officeart/2008/layout/HorizontalMultiLevelHierarchy"/>
    <dgm:cxn modelId="{F35FBEC1-548E-4364-AF1A-D99DB0F36E48}" type="presOf" srcId="{A5255A9D-0FCB-4C1C-AB77-C93F96BDE7B9}" destId="{9361BE9C-0869-4B40-A455-DC1703639671}" srcOrd="1" destOrd="0" presId="urn:microsoft.com/office/officeart/2008/layout/HorizontalMultiLevelHierarchy"/>
    <dgm:cxn modelId="{7BAA026F-5ADA-4E96-B22D-BB2A9A4A14BC}" srcId="{D821B2C9-42A3-4111-8DB9-AFC44531F22F}" destId="{B89DC91A-DFE7-4494-AD29-E5D57011E46A}" srcOrd="1" destOrd="0" parTransId="{0C96EB72-1B36-441D-A27F-00415B317254}" sibTransId="{86852039-0003-4B3A-A3C4-C3380AA32F14}"/>
    <dgm:cxn modelId="{FD7742C5-2293-473A-82AD-9E852E80AA83}" type="presOf" srcId="{2B44B496-E43D-495B-8D1F-6F1750F14916}" destId="{82FE113A-B031-496A-8283-B0A2BFEDA759}" srcOrd="0" destOrd="0" presId="urn:microsoft.com/office/officeart/2008/layout/HorizontalMultiLevelHierarchy"/>
    <dgm:cxn modelId="{312C2C5A-A426-4701-B261-7A90FB4915E6}" type="presOf" srcId="{4C574278-81F7-486E-B889-169BDD0C22E8}" destId="{CEAB044D-832D-4387-B5B9-20395000D9A6}" srcOrd="1" destOrd="0" presId="urn:microsoft.com/office/officeart/2008/layout/HorizontalMultiLevelHierarchy"/>
    <dgm:cxn modelId="{BEF5562A-1BD6-4B1F-B371-692DA1A5FC6B}" type="presOf" srcId="{BB34E567-86EF-4294-8779-53887CB27950}" destId="{D42CD177-B796-4BF9-9C2B-1CEACB7118BD}" srcOrd="0" destOrd="0" presId="urn:microsoft.com/office/officeart/2008/layout/HorizontalMultiLevelHierarchy"/>
    <dgm:cxn modelId="{9ADB472D-523C-40BF-A68E-84210FC29434}" type="presOf" srcId="{593B5707-DCD7-4A3E-895E-1DE30E0652D0}" destId="{21CC18A1-3AAC-4F90-90B2-2B97DAA5AAAE}" srcOrd="1" destOrd="0" presId="urn:microsoft.com/office/officeart/2008/layout/HorizontalMultiLevelHierarchy"/>
    <dgm:cxn modelId="{EFC746C2-46D3-42DC-A318-77A60B052A94}" type="presOf" srcId="{E4D99A49-2B23-41D2-99CA-D2A263958DCC}" destId="{7D781BDD-C206-4286-9300-EA7347CEF665}" srcOrd="0" destOrd="0" presId="urn:microsoft.com/office/officeart/2008/layout/HorizontalMultiLevelHierarchy"/>
    <dgm:cxn modelId="{DDE3ED63-779D-4661-8A44-9151AD036C7E}" type="presOf" srcId="{A1959E79-53E0-4139-A574-D3972463C688}" destId="{82076FFE-F2CC-4E11-97B5-638A638C1391}" srcOrd="0" destOrd="0" presId="urn:microsoft.com/office/officeart/2008/layout/HorizontalMultiLevelHierarchy"/>
    <dgm:cxn modelId="{EFD86253-B29B-4E35-992B-F5B9AE94C65C}" type="presOf" srcId="{A965C9B6-9B38-4E79-BEEB-C1C726966BB2}" destId="{7241B5D2-87E7-4C11-BE94-F2A34B503076}" srcOrd="0" destOrd="0" presId="urn:microsoft.com/office/officeart/2008/layout/HorizontalMultiLevelHierarchy"/>
    <dgm:cxn modelId="{AC62DC7F-1F9E-488F-9869-E3A5227B98C6}" type="presOf" srcId="{943EDB73-6C1B-4534-BABE-D049F190777D}" destId="{5529E0C7-5158-4EE4-884E-FD875354C34D}" srcOrd="0" destOrd="0" presId="urn:microsoft.com/office/officeart/2008/layout/HorizontalMultiLevelHierarchy"/>
    <dgm:cxn modelId="{CB206838-AD95-41C3-B7F7-4C41C01F2EF8}" type="presOf" srcId="{086F2B07-B0C5-402C-8DF9-33778F6460C5}" destId="{165C8C91-971F-4CA5-A863-E1C65B40BE65}" srcOrd="0" destOrd="0" presId="urn:microsoft.com/office/officeart/2008/layout/HorizontalMultiLevelHierarchy"/>
    <dgm:cxn modelId="{DF7C53FB-D7CD-4977-954A-EAC5EFCD24BF}" type="presOf" srcId="{3405CC13-0C13-48BB-BC3D-E86500A517AF}" destId="{EB11C410-A93E-4A55-8338-3210C0EE8B7D}" srcOrd="0" destOrd="0" presId="urn:microsoft.com/office/officeart/2008/layout/HorizontalMultiLevelHierarchy"/>
    <dgm:cxn modelId="{9E30FA9C-2C6A-4211-9B4A-17A06AB07CCD}" type="presOf" srcId="{C9DBAC8A-AF58-47D8-B799-1BA3AE574CE6}" destId="{1D9C1F9E-DBB4-4E32-AEFB-85532F7B6C29}" srcOrd="0" destOrd="0" presId="urn:microsoft.com/office/officeart/2008/layout/HorizontalMultiLevelHierarchy"/>
    <dgm:cxn modelId="{20F104F8-7F13-46E1-B988-9433E34F8661}" type="presOf" srcId="{F8DC45AA-0BCC-4BB4-B5A6-C9FFB3110B95}" destId="{15F2C1A6-1D18-4780-9D68-9039942F54AD}" srcOrd="1" destOrd="0" presId="urn:microsoft.com/office/officeart/2008/layout/HorizontalMultiLevelHierarchy"/>
    <dgm:cxn modelId="{817120CC-0B40-4581-9BF7-2112C9D2E3FB}" type="presOf" srcId="{3273957F-9C51-4923-BA98-E2DC71F32F05}" destId="{7BFF31D9-D57F-4060-803E-6C11841CCF5F}" srcOrd="1" destOrd="0" presId="urn:microsoft.com/office/officeart/2008/layout/HorizontalMultiLevelHierarchy"/>
    <dgm:cxn modelId="{5660F030-0488-4795-ACD2-F888460CC12B}" type="presOf" srcId="{E7D3882C-4BAF-49D3-B121-E6B7069B7EE5}" destId="{28DEF64A-96C4-4108-AEED-517F2B09F460}" srcOrd="1" destOrd="0" presId="urn:microsoft.com/office/officeart/2008/layout/HorizontalMultiLevelHierarchy"/>
    <dgm:cxn modelId="{9B4545B8-4978-4745-85D7-55BDBDFB40F9}" type="presOf" srcId="{E5086D9F-4D19-41C0-9ECC-28086D78A4F3}" destId="{89A77BC0-75BC-44A8-A712-5484CB2F9980}" srcOrd="1" destOrd="0" presId="urn:microsoft.com/office/officeart/2008/layout/HorizontalMultiLevelHierarchy"/>
    <dgm:cxn modelId="{7566433A-2D80-4AE7-BEB0-E3C5D4AD52E5}" type="presOf" srcId="{F5CACA79-3ED2-4865-AAAE-E201BBC85F10}" destId="{FC1AC5A9-D6FF-4D41-BAB9-3B128E3EB833}" srcOrd="0" destOrd="0" presId="urn:microsoft.com/office/officeart/2008/layout/HorizontalMultiLevelHierarchy"/>
    <dgm:cxn modelId="{D99416BD-C563-4835-86CB-12D63F17D293}" type="presOf" srcId="{E5086D9F-4D19-41C0-9ECC-28086D78A4F3}" destId="{DDC62F7D-380F-48A8-9B43-1C2558B1144D}" srcOrd="0" destOrd="0" presId="urn:microsoft.com/office/officeart/2008/layout/HorizontalMultiLevelHierarchy"/>
    <dgm:cxn modelId="{246FB190-1D3C-43F8-BDB2-E04B6005FFE7}" type="presOf" srcId="{BE64C983-F01F-4A06-93C9-50F89939BB6A}" destId="{62C95505-4A97-4343-9162-816C2360F3B9}" srcOrd="0" destOrd="0" presId="urn:microsoft.com/office/officeart/2008/layout/HorizontalMultiLevelHierarchy"/>
    <dgm:cxn modelId="{60134ED2-45BB-423A-87BD-DC8EDB5AEE0D}" type="presOf" srcId="{6C915923-EB9F-4520-845D-5372DDEDE15F}" destId="{2724C670-D75F-4467-BE4E-A836CE9EC9D3}" srcOrd="0" destOrd="0" presId="urn:microsoft.com/office/officeart/2008/layout/HorizontalMultiLevelHierarchy"/>
    <dgm:cxn modelId="{8865A053-8BDB-4799-AFA6-E768884EC34E}" srcId="{A1077503-9AE3-4916-BD86-DA130A8FF527}" destId="{7A7E78BC-B7D4-4B65-B873-EA039518F686}" srcOrd="1" destOrd="0" parTransId="{4C574278-81F7-486E-B889-169BDD0C22E8}" sibTransId="{C95EAFA3-477C-4BF3-95D8-0FA9FD29ADA8}"/>
    <dgm:cxn modelId="{61275023-5C2D-4A5E-84A4-C8A4716CE38A}" type="presOf" srcId="{0E173D20-D92A-497B-B80F-666EC4DC8FA5}" destId="{C15323BA-E73A-4180-AF0F-D8E7B91C35EB}" srcOrd="0" destOrd="0" presId="urn:microsoft.com/office/officeart/2008/layout/HorizontalMultiLevelHierarchy"/>
    <dgm:cxn modelId="{493535F2-8AC5-4D1C-84EB-4A01E1C469E2}" srcId="{694DCC03-4740-4780-A992-F4BB6EF3E9ED}" destId="{086F2B07-B0C5-402C-8DF9-33778F6460C5}" srcOrd="1" destOrd="0" parTransId="{DE854A7E-D2E9-4B73-9AC3-42CAD135FF23}" sibTransId="{E0449692-9DD1-472F-B6A5-528EFF970C4D}"/>
    <dgm:cxn modelId="{42EBE148-3E35-462C-8C02-071FF004C92E}" type="presOf" srcId="{CA8FD237-5563-43C7-9B40-0DD432B9CCDE}" destId="{0A72AB5E-6B52-4FAA-856A-406973AF05AC}" srcOrd="0" destOrd="0" presId="urn:microsoft.com/office/officeart/2008/layout/HorizontalMultiLevelHierarchy"/>
    <dgm:cxn modelId="{DA3B6D02-5F99-4159-B1F3-B19FAF9630A0}" srcId="{EE8330B2-547D-42AA-9227-7A30A85B0F02}" destId="{494D3550-174A-4856-A99B-B5F1C85114DE}" srcOrd="1" destOrd="0" parTransId="{943EDB73-6C1B-4534-BABE-D049F190777D}" sibTransId="{37860C52-2D7D-4DC1-BBAA-1B9590BDE766}"/>
    <dgm:cxn modelId="{ABDFE8A5-F627-4FFC-9C4B-F8A8D030E1F4}" srcId="{F5CACA79-3ED2-4865-AAAE-E201BBC85F10}" destId="{0CE4EF90-6ECB-499F-A6C5-0A5B6D9B2757}" srcOrd="1" destOrd="0" parTransId="{167DF369-A88C-4076-AB24-AAAC7B5C7255}" sibTransId="{E362E8E1-E083-400C-ACD9-72989E49DDFD}"/>
    <dgm:cxn modelId="{798A1C34-38C2-4588-99BC-101DC2A6B6FA}" type="presOf" srcId="{AAD3E395-5444-4260-AE00-76B9477D77B3}" destId="{7C6D26D4-439F-4AA6-A9A9-0A126B9215EB}" srcOrd="1" destOrd="0" presId="urn:microsoft.com/office/officeart/2008/layout/HorizontalMultiLevelHierarchy"/>
    <dgm:cxn modelId="{E3FB45F9-DEAF-4017-A56F-C4FE5CAE77F5}" type="presOf" srcId="{70D56B77-F8AB-44D3-ADAC-672A46AE7082}" destId="{DC5B3CE7-37C5-404E-9F08-64467B6D88D7}" srcOrd="0" destOrd="0" presId="urn:microsoft.com/office/officeart/2008/layout/HorizontalMultiLevelHierarchy"/>
    <dgm:cxn modelId="{A1536062-0A16-4390-AEBC-761F1F8C002A}" type="presOf" srcId="{A1077503-9AE3-4916-BD86-DA130A8FF527}" destId="{037A0F0C-3A38-49DA-B8D7-4A19E4D2AA7E}" srcOrd="0" destOrd="0" presId="urn:microsoft.com/office/officeart/2008/layout/HorizontalMultiLevelHierarchy"/>
    <dgm:cxn modelId="{F9BF4579-120A-41B1-BF13-33D74027A10B}" type="presOf" srcId="{C197B226-5143-4161-8119-26FBBDD54E76}" destId="{766B99E0-D7AC-41E0-ADDC-E05ED510321B}" srcOrd="0" destOrd="0" presId="urn:microsoft.com/office/officeart/2008/layout/HorizontalMultiLevelHierarchy"/>
    <dgm:cxn modelId="{3B75B1E4-0692-40F6-9EDC-1EB64D3E03C0}" type="presOf" srcId="{ABB8EE3D-C692-4F7B-AF0B-194DB28869C9}" destId="{3A3C32CB-EBF7-418A-A9B3-6C25E1349311}" srcOrd="0" destOrd="0" presId="urn:microsoft.com/office/officeart/2008/layout/HorizontalMultiLevelHierarchy"/>
    <dgm:cxn modelId="{DE0DEEE7-0CB0-4DD5-A08F-02DB2D5B79FB}" srcId="{C9DBAC8A-AF58-47D8-B799-1BA3AE574CE6}" destId="{A1959E79-53E0-4139-A574-D3972463C688}" srcOrd="1" destOrd="0" parTransId="{972BFE7A-85D1-455E-B005-A3E7577D1BB9}" sibTransId="{6EE76266-93F7-4B1D-A5F2-B2756B6CFA93}"/>
    <dgm:cxn modelId="{FFEB1282-101C-4063-A046-A1420F9DF151}" type="presOf" srcId="{A4A1D1CD-A642-4364-AD41-E115E4ABDB8A}" destId="{B3DC27F5-3D17-4FB5-B90A-BAFA361AD6C9}" srcOrd="0" destOrd="0" presId="urn:microsoft.com/office/officeart/2008/layout/HorizontalMultiLevelHierarchy"/>
    <dgm:cxn modelId="{AC1A30D3-39A1-4A2B-A318-875F4C36D8A6}" srcId="{25983556-1480-4129-9DB8-5DD65573E997}" destId="{2B44B496-E43D-495B-8D1F-6F1750F14916}" srcOrd="1" destOrd="0" parTransId="{593B5707-DCD7-4A3E-895E-1DE30E0652D0}" sibTransId="{0E3B61C9-8099-4115-ABAF-C90497657D90}"/>
    <dgm:cxn modelId="{3491E74F-04AF-4E83-AC27-7D54069AC378}" type="presOf" srcId="{1A34D5E7-5788-4D1F-833A-3E3DBA0A6B9B}" destId="{CCB87BEE-3A1C-441A-A9DC-289FBACBA0EC}" srcOrd="1" destOrd="0" presId="urn:microsoft.com/office/officeart/2008/layout/HorizontalMultiLevelHierarchy"/>
    <dgm:cxn modelId="{6FB582ED-1CF3-4B3A-9B0A-B5FF0B8EC150}" type="presOf" srcId="{E5114871-0B06-4669-990B-819B68793954}" destId="{C5DF0A2C-7B47-4F25-B988-F3A41B5315C0}" srcOrd="0" destOrd="0" presId="urn:microsoft.com/office/officeart/2008/layout/HorizontalMultiLevelHierarchy"/>
    <dgm:cxn modelId="{361CC615-34AA-4A5B-8826-B054353CAE0D}" type="presOf" srcId="{CA8FD237-5563-43C7-9B40-0DD432B9CCDE}" destId="{8C605443-B5F1-4C41-ADAF-F676B070155B}" srcOrd="1" destOrd="0" presId="urn:microsoft.com/office/officeart/2008/layout/HorizontalMultiLevelHierarchy"/>
    <dgm:cxn modelId="{B59ED6F1-85B2-45FC-B83E-EB20FEA9A1EE}" type="presOf" srcId="{2CB941AE-B540-4C0E-8B64-F7FE8443DA5C}" destId="{9775831B-5857-4D34-A6F5-C3A3A0E1E881}" srcOrd="1" destOrd="0" presId="urn:microsoft.com/office/officeart/2008/layout/HorizontalMultiLevelHierarchy"/>
    <dgm:cxn modelId="{C7047D42-4303-4988-B458-3BE84341D10F}" srcId="{A78745CD-3991-4420-8769-4A716A15AA07}" destId="{2187079F-E503-48D6-8F70-C09BA5D907FA}" srcOrd="0" destOrd="0" parTransId="{3273957F-9C51-4923-BA98-E2DC71F32F05}" sibTransId="{F70D31E5-3B27-45B2-9FF6-5B8C88EB1594}"/>
    <dgm:cxn modelId="{D97DA342-95AB-449F-85F7-1EEB40C59ECA}" type="presOf" srcId="{0C96EB72-1B36-441D-A27F-00415B317254}" destId="{54F37CDC-AED2-43E1-913B-32321461421F}" srcOrd="1" destOrd="0" presId="urn:microsoft.com/office/officeart/2008/layout/HorizontalMultiLevelHierarchy"/>
    <dgm:cxn modelId="{5D8AD2CA-ADCA-4D2C-BBFB-00CBBB49A08B}" type="presOf" srcId="{6AE790CF-3F97-4378-8410-E3B943A8484A}" destId="{2C01DF2C-9ED4-4BF1-BECD-13460F00A4E1}" srcOrd="0" destOrd="0" presId="urn:microsoft.com/office/officeart/2008/layout/HorizontalMultiLevelHierarchy"/>
    <dgm:cxn modelId="{E2616BDF-21F5-4EFB-94DC-A87912E34966}" type="presOf" srcId="{B89DC91A-DFE7-4494-AD29-E5D57011E46A}" destId="{5C17F09C-3426-4364-8949-E4EB5CFD394C}" srcOrd="0" destOrd="0" presId="urn:microsoft.com/office/officeart/2008/layout/HorizontalMultiLevelHierarchy"/>
    <dgm:cxn modelId="{E2A34987-F55D-4C5A-82F6-1AF4EDEFCD82}" type="presOf" srcId="{2187079F-E503-48D6-8F70-C09BA5D907FA}" destId="{48E64C52-BDF2-48F2-82F2-67F48CE5657C}" srcOrd="0" destOrd="0" presId="urn:microsoft.com/office/officeart/2008/layout/HorizontalMultiLevelHierarchy"/>
    <dgm:cxn modelId="{CC0A515F-79F7-415D-ADCE-E5BBBE71CEE2}" type="presOf" srcId="{BE64C983-F01F-4A06-93C9-50F89939BB6A}" destId="{0BA9CDF3-D1A8-4D3E-9CFD-FF67314F124E}" srcOrd="1" destOrd="0" presId="urn:microsoft.com/office/officeart/2008/layout/HorizontalMultiLevelHierarchy"/>
    <dgm:cxn modelId="{A8544FCE-0786-4795-8102-87527DCBC18E}" type="presOf" srcId="{4C574278-81F7-486E-B889-169BDD0C22E8}" destId="{8C266CF4-1E88-4359-A3DC-0C29B7D48CF7}" srcOrd="0" destOrd="0" presId="urn:microsoft.com/office/officeart/2008/layout/HorizontalMultiLevelHierarchy"/>
    <dgm:cxn modelId="{B0B176F2-B7D2-4E39-8CBC-B82482841EB8}" type="presOf" srcId="{DE854A7E-D2E9-4B73-9AC3-42CAD135FF23}" destId="{80CE8B74-B8D7-42E4-8CF6-77BAF0A724A8}" srcOrd="1" destOrd="0" presId="urn:microsoft.com/office/officeart/2008/layout/HorizontalMultiLevelHierarchy"/>
    <dgm:cxn modelId="{84811FD2-C123-4736-B178-ED9EE81EA241}" srcId="{A1077503-9AE3-4916-BD86-DA130A8FF527}" destId="{3405CC13-0C13-48BB-BC3D-E86500A517AF}" srcOrd="2" destOrd="0" parTransId="{8AD75A72-7BBF-45A7-9E21-46100EECBD58}" sibTransId="{F9A9FF12-01AA-4A53-94FD-AEA3C13CEDC3}"/>
    <dgm:cxn modelId="{D3FC6AB3-A786-4E3C-8599-AD4AD7CA9F2C}" type="presOf" srcId="{8E85A245-EBB6-46EA-A29F-6FA85DABEFCF}" destId="{3BA44445-76A4-4C68-AE57-630C68320F9F}" srcOrd="0" destOrd="0" presId="urn:microsoft.com/office/officeart/2008/layout/HorizontalMultiLevelHierarchy"/>
    <dgm:cxn modelId="{77A5CBBA-AE71-41A7-9F85-9359CE3E34C0}" type="presOf" srcId="{DE854A7E-D2E9-4B73-9AC3-42CAD135FF23}" destId="{892DB128-042E-4AF8-8BBF-F7BECFEC43F0}" srcOrd="0" destOrd="0" presId="urn:microsoft.com/office/officeart/2008/layout/HorizontalMultiLevelHierarchy"/>
    <dgm:cxn modelId="{E6BA449D-7B3E-40AD-919A-3C0C608A6FFA}" srcId="{EE8330B2-547D-42AA-9227-7A30A85B0F02}" destId="{8617F9A1-0ED5-4EFC-A4C3-65AF9DE32CAB}" srcOrd="0" destOrd="0" parTransId="{FE91387B-8CCF-4EE9-BAE5-D73CDAEB2B31}" sibTransId="{63313A03-E3CA-4E89-9C1C-050F42080F35}"/>
    <dgm:cxn modelId="{9D671CFA-23E5-4D66-B8CB-3D2A0C67ADF8}" type="presOf" srcId="{F8DC45AA-0BCC-4BB4-B5A6-C9FFB3110B95}" destId="{F6B26F6F-6C37-4F15-ADC0-2D692D9586D1}" srcOrd="0" destOrd="0" presId="urn:microsoft.com/office/officeart/2008/layout/HorizontalMultiLevelHierarchy"/>
    <dgm:cxn modelId="{DA37C726-6690-4FAF-B835-9FE0DF588D17}" type="presOf" srcId="{972BFE7A-85D1-455E-B005-A3E7577D1BB9}" destId="{7A5499BE-0F18-48A8-ACEF-04474675C705}" srcOrd="0" destOrd="0" presId="urn:microsoft.com/office/officeart/2008/layout/HorizontalMultiLevelHierarchy"/>
    <dgm:cxn modelId="{1F355BEB-769A-4E59-9999-30DA48A8531C}" srcId="{8E85A245-EBB6-46EA-A29F-6FA85DABEFCF}" destId="{EE8330B2-547D-42AA-9227-7A30A85B0F02}" srcOrd="1" destOrd="0" parTransId="{F8DC45AA-0BCC-4BB4-B5A6-C9FFB3110B95}" sibTransId="{57BED9E3-3292-456A-AAB1-DAE8429C6AEC}"/>
    <dgm:cxn modelId="{38B77C2B-3D18-4727-B09D-528F8B4E4AC5}" type="presOf" srcId="{622A2DE1-6996-4875-A9BF-FC419247291E}" destId="{3BBAD9BC-758A-4A1A-90C0-6F4051A3633F}" srcOrd="0" destOrd="0" presId="urn:microsoft.com/office/officeart/2008/layout/HorizontalMultiLevelHierarchy"/>
    <dgm:cxn modelId="{23EE2699-CD1C-4773-B6F4-D435AB907C70}" srcId="{C9DBAC8A-AF58-47D8-B799-1BA3AE574CE6}" destId="{694DCC03-4740-4780-A992-F4BB6EF3E9ED}" srcOrd="2" destOrd="0" parTransId="{E14EDF92-ADD3-40F2-A31D-0409F424741E}" sibTransId="{78D07B1D-49E1-4259-B6E3-40556D2837DF}"/>
    <dgm:cxn modelId="{47A51697-08D7-4183-B8B9-C1A3300FA172}" srcId="{C9DBAC8A-AF58-47D8-B799-1BA3AE574CE6}" destId="{A1077503-9AE3-4916-BD86-DA130A8FF527}" srcOrd="0" destOrd="0" parTransId="{BE64C983-F01F-4A06-93C9-50F89939BB6A}" sibTransId="{419C31A7-1EEA-42C4-AE77-46184EDF6DB9}"/>
    <dgm:cxn modelId="{E5666E94-F171-453B-BB48-2C1F6A215ABF}" type="presOf" srcId="{7A7E78BC-B7D4-4B65-B873-EA039518F686}" destId="{2B7E3A09-87F0-4219-A5F8-CD365B81453A}" srcOrd="0" destOrd="0" presId="urn:microsoft.com/office/officeart/2008/layout/HorizontalMultiLevelHierarchy"/>
    <dgm:cxn modelId="{D9D5ADDC-F641-4243-88A3-4FE57897552C}" srcId="{694DCC03-4740-4780-A992-F4BB6EF3E9ED}" destId="{622A2DE1-6996-4875-A9BF-FC419247291E}" srcOrd="0" destOrd="0" parTransId="{E7D3882C-4BAF-49D3-B121-E6B7069B7EE5}" sibTransId="{6EE9191D-EA62-41F9-924B-569415E15BD5}"/>
    <dgm:cxn modelId="{B4319AF5-DDA8-43FB-B196-9515CF5C7CFE}" type="presOf" srcId="{E7D3882C-4BAF-49D3-B121-E6B7069B7EE5}" destId="{342E0E93-890F-4A6B-A510-B339E4A51B31}" srcOrd="0" destOrd="0" presId="urn:microsoft.com/office/officeart/2008/layout/HorizontalMultiLevelHierarchy"/>
    <dgm:cxn modelId="{55C6DC85-AF26-4626-BA5A-372E3D7CDC09}" type="presOf" srcId="{5CCEA4B5-8A5D-414F-9C37-9EF54BE23CC8}" destId="{9814391C-3C65-4C8A-9BCF-3673F31B578B}" srcOrd="0" destOrd="0" presId="urn:microsoft.com/office/officeart/2008/layout/HorizontalMultiLevelHierarchy"/>
    <dgm:cxn modelId="{8C45229E-7865-4A32-A930-D88851796E8A}" type="presOf" srcId="{D821B2C9-42A3-4111-8DB9-AFC44531F22F}" destId="{9D2B352E-76E8-477B-8029-4A7A38CD725F}" srcOrd="0" destOrd="0" presId="urn:microsoft.com/office/officeart/2008/layout/HorizontalMultiLevelHierarchy"/>
    <dgm:cxn modelId="{D4973EE8-0AC0-42B2-A507-5D5280D02073}" srcId="{A1959E79-53E0-4139-A574-D3972463C688}" destId="{217BA853-0FE6-4565-A04B-6D0BCE45E3C0}" srcOrd="0" destOrd="0" parTransId="{E37A95DB-72B9-4D09-B59A-CE360C7DF93F}" sibTransId="{E180454A-A780-4B27-A6A4-3A3941E564E6}"/>
    <dgm:cxn modelId="{A0944A39-9CC2-40C4-A1C7-CC210F1EEA61}" type="presOf" srcId="{6C915923-EB9F-4520-845D-5372DDEDE15F}" destId="{08E3446A-F2CE-4B8C-962E-33CE01CB4AFE}" srcOrd="1" destOrd="0" presId="urn:microsoft.com/office/officeart/2008/layout/HorizontalMultiLevelHierarchy"/>
    <dgm:cxn modelId="{FE350389-3FB7-4B9E-865C-120A965B67AE}" srcId="{D821B2C9-42A3-4111-8DB9-AFC44531F22F}" destId="{BB34E567-86EF-4294-8779-53887CB27950}" srcOrd="0" destOrd="0" parTransId="{70D56B77-F8AB-44D3-ADAC-672A46AE7082}" sibTransId="{C903C0A7-1777-4B34-90E4-C17AD4A7AEFB}"/>
    <dgm:cxn modelId="{AB57A2F5-2F0F-4F8D-B5F8-C9C9AF645404}" srcId="{A78745CD-3991-4420-8769-4A716A15AA07}" destId="{D821B2C9-42A3-4111-8DB9-AFC44531F22F}" srcOrd="1" destOrd="0" parTransId="{5CCEA4B5-8A5D-414F-9C37-9EF54BE23CC8}" sibTransId="{A5747096-ABE6-408F-915C-3B4FFEEDE14A}"/>
    <dgm:cxn modelId="{592DA907-8F12-456C-B26E-B1A5A40A73D3}" type="presOf" srcId="{FE4FB8B3-0218-4235-857A-0FB1CBA7ECC0}" destId="{F5631FF3-94F2-4A0E-984F-37BE5DFFD11B}" srcOrd="0" destOrd="0" presId="urn:microsoft.com/office/officeart/2008/layout/HorizontalMultiLevelHierarchy"/>
    <dgm:cxn modelId="{BE94EBCA-1698-4B3F-9DA2-A617B9E3C602}" type="presOf" srcId="{FE91387B-8CCF-4EE9-BAE5-D73CDAEB2B31}" destId="{877507DC-615C-48DB-9E5A-021C56EBCB4F}" srcOrd="0" destOrd="0" presId="urn:microsoft.com/office/officeart/2008/layout/HorizontalMultiLevelHierarchy"/>
    <dgm:cxn modelId="{B7E74A18-621E-428E-8DE8-74B480A6D310}" type="presOf" srcId="{A4A1D1CD-A642-4364-AD41-E115E4ABDB8A}" destId="{35EC72F4-8653-4658-A6A5-0C7B29B195F3}" srcOrd="1" destOrd="0" presId="urn:microsoft.com/office/officeart/2008/layout/HorizontalMultiLevelHierarchy"/>
    <dgm:cxn modelId="{B8B7A5B4-32B4-4839-8A51-B050A200D5E6}" srcId="{0DD00273-6668-459F-A60E-D95FC030DFBC}" destId="{C9DBAC8A-AF58-47D8-B799-1BA3AE574CE6}" srcOrd="1" destOrd="0" parTransId="{AAD3E395-5444-4260-AE00-76B9477D77B3}" sibTransId="{1684BDBD-10E9-4F42-97CD-BC25814C14B9}"/>
    <dgm:cxn modelId="{4F3D33EC-920A-4E11-85B6-62C909BC779A}" type="presOf" srcId="{1A34D5E7-5788-4D1F-833A-3E3DBA0A6B9B}" destId="{B7B71073-4049-4541-BB94-6EC1F7C9581F}" srcOrd="0" destOrd="0" presId="urn:microsoft.com/office/officeart/2008/layout/HorizontalMultiLevelHierarchy"/>
    <dgm:cxn modelId="{BEEC69A5-BC21-40F9-B88B-42AFC8FAC085}" type="presOf" srcId="{93CF4FFB-6349-414A-89A0-51BB47CCE1EB}" destId="{0A9BE901-B105-46CA-923C-99C57B5F062C}" srcOrd="1" destOrd="0" presId="urn:microsoft.com/office/officeart/2008/layout/HorizontalMultiLevelHierarchy"/>
    <dgm:cxn modelId="{196B9750-FE51-4EBC-871C-331A04F6BCF4}" type="presOf" srcId="{8AD75A72-7BBF-45A7-9E21-46100EECBD58}" destId="{440C05B4-A658-48EC-86CF-DE0FD1B495F4}" srcOrd="1" destOrd="0" presId="urn:microsoft.com/office/officeart/2008/layout/HorizontalMultiLevelHierarchy"/>
    <dgm:cxn modelId="{112FCDA7-77DD-449B-8A6D-45F54D6BA31F}" srcId="{25983556-1480-4129-9DB8-5DD65573E997}" destId="{E4D99A49-2B23-41D2-99CA-D2A263958DCC}" srcOrd="0" destOrd="0" parTransId="{A4A1D1CD-A642-4364-AD41-E115E4ABDB8A}" sibTransId="{32F6B36F-C1C6-4D8D-8731-8562B9CEB1BA}"/>
    <dgm:cxn modelId="{1866C264-D76D-4259-8397-67C250F20713}" type="presOf" srcId="{972BFE7A-85D1-455E-B005-A3E7577D1BB9}" destId="{F7A003FF-872E-4E1A-B896-EC3DE7A035E6}" srcOrd="1" destOrd="0" presId="urn:microsoft.com/office/officeart/2008/layout/HorizontalMultiLevelHierarchy"/>
    <dgm:cxn modelId="{F4A52F40-2366-45FF-AF3A-A8D0820A020D}" type="presOf" srcId="{E37A95DB-72B9-4D09-B59A-CE360C7DF93F}" destId="{42447EF0-2C96-444D-9181-1DAAF2E6F668}" srcOrd="0" destOrd="0" presId="urn:microsoft.com/office/officeart/2008/layout/HorizontalMultiLevelHierarchy"/>
    <dgm:cxn modelId="{BC800C68-9D3F-42B8-9BC7-C6C1DE0DDC2C}" type="presOf" srcId="{F8A31A38-9BE5-4DBD-B2FE-4915DA3FE05A}" destId="{8506D1DB-38AA-4C19-89F3-5533AB10DFEF}" srcOrd="0" destOrd="0" presId="urn:microsoft.com/office/officeart/2008/layout/HorizontalMultiLevelHierarchy"/>
    <dgm:cxn modelId="{7B055D4C-0016-4988-832A-F49F09D691DC}" type="presOf" srcId="{25983556-1480-4129-9DB8-5DD65573E997}" destId="{D529697A-1739-443A-8828-DC0BBE585DA7}" srcOrd="0" destOrd="0" presId="urn:microsoft.com/office/officeart/2008/layout/HorizontalMultiLevelHierarchy"/>
    <dgm:cxn modelId="{4D3631E8-9359-4CD1-BCA4-9D5E72721080}" srcId="{A1959E79-53E0-4139-A574-D3972463C688}" destId="{C197B226-5143-4161-8119-26FBBDD54E76}" srcOrd="1" destOrd="0" parTransId="{2CB941AE-B540-4C0E-8B64-F7FE8443DA5C}" sibTransId="{B91F96E3-AA07-4FA3-A366-CFF82F2E498D}"/>
    <dgm:cxn modelId="{44456808-AA30-4EEC-B8A4-B475694077DA}" type="presOf" srcId="{0CE4EF90-6ECB-499F-A6C5-0A5B6D9B2757}" destId="{F9F9C732-5188-4107-9BAA-FA198F780B8D}" srcOrd="0" destOrd="0" presId="urn:microsoft.com/office/officeart/2008/layout/HorizontalMultiLevelHierarchy"/>
    <dgm:cxn modelId="{AF16280C-6457-442E-989A-1681988A031E}" type="presOf" srcId="{167DF369-A88C-4076-AB24-AAAC7B5C7255}" destId="{4D3C04F9-A8C3-4F9D-A666-F4E25E24E1F6}" srcOrd="0" destOrd="0" presId="urn:microsoft.com/office/officeart/2008/layout/HorizontalMultiLevelHierarchy"/>
    <dgm:cxn modelId="{F7DC99CD-F8B8-4064-A024-D5F346A4E9D7}" type="presOf" srcId="{8AD75A72-7BBF-45A7-9E21-46100EECBD58}" destId="{9EFA957A-E194-4E9A-BBE6-AC144574159B}" srcOrd="0" destOrd="0" presId="urn:microsoft.com/office/officeart/2008/layout/HorizontalMultiLevelHierarchy"/>
    <dgm:cxn modelId="{FC54A4E3-D915-46A0-B047-6B3C9A81B655}" type="presOf" srcId="{E14EDF92-ADD3-40F2-A31D-0409F424741E}" destId="{E0FA30F6-BACE-49DF-9708-4E875EEE98D7}" srcOrd="1" destOrd="0" presId="urn:microsoft.com/office/officeart/2008/layout/HorizontalMultiLevelHierarchy"/>
    <dgm:cxn modelId="{147E8803-C9FA-4155-BC64-E01E8FC5C0F8}" type="presOf" srcId="{93CF4FFB-6349-414A-89A0-51BB47CCE1EB}" destId="{6EFE2EE8-F163-4800-855F-962BFC5D4F6A}" srcOrd="0" destOrd="0" presId="urn:microsoft.com/office/officeart/2008/layout/HorizontalMultiLevelHierarchy"/>
    <dgm:cxn modelId="{B40EFE89-943D-4907-B4E3-5007336F008C}" type="presOf" srcId="{AAD3E395-5444-4260-AE00-76B9477D77B3}" destId="{2CDC0218-3B5E-4C42-B07E-DF41A1D12E0D}" srcOrd="0" destOrd="0" presId="urn:microsoft.com/office/officeart/2008/layout/HorizontalMultiLevelHierarchy"/>
    <dgm:cxn modelId="{CA50C98F-BFD1-4DD1-A975-A8BB660B7209}" srcId="{8E85A245-EBB6-46EA-A29F-6FA85DABEFCF}" destId="{F5CACA79-3ED2-4865-AAAE-E201BBC85F10}" srcOrd="3" destOrd="0" parTransId="{6147C090-612F-4A0B-909F-6AA5BC83C31C}" sibTransId="{1457CAD8-EC8A-451C-80DE-464ECC9E1B09}"/>
    <dgm:cxn modelId="{45261CD8-1BFF-4D93-B7B8-81AA35312795}" type="presOf" srcId="{6147C090-612F-4A0B-909F-6AA5BC83C31C}" destId="{44634EF1-CABE-4C4C-BF8E-8CF47DC2C605}" srcOrd="0" destOrd="0" presId="urn:microsoft.com/office/officeart/2008/layout/HorizontalMultiLevelHierarchy"/>
    <dgm:cxn modelId="{04392F65-5132-48CF-8057-0F67A9943D3F}" type="presOf" srcId="{F5370C4D-886F-47F0-BC5A-EB2AE3FCD9B2}" destId="{92AE76E3-37F6-4FE6-81AD-DE803257DE70}" srcOrd="0" destOrd="0" presId="urn:microsoft.com/office/officeart/2008/layout/HorizontalMultiLevelHierarchy"/>
    <dgm:cxn modelId="{76B92911-0F40-43A9-8566-DD75F28998FE}" srcId="{0DD00273-6668-459F-A60E-D95FC030DFBC}" destId="{8E85A245-EBB6-46EA-A29F-6FA85DABEFCF}" srcOrd="0" destOrd="0" parTransId="{2AAF4154-FA14-44A9-823F-CA3255BDAADC}" sibTransId="{F39EC309-13F7-4E16-8B91-DC4D57628BFA}"/>
    <dgm:cxn modelId="{F9F6A086-8061-4661-BDF8-1B630021B54C}" type="presOf" srcId="{E14EDF92-ADD3-40F2-A31D-0409F424741E}" destId="{396FF1DB-9EE4-4E16-9D13-6368DA571E4E}" srcOrd="0" destOrd="0" presId="urn:microsoft.com/office/officeart/2008/layout/HorizontalMultiLevelHierarchy"/>
    <dgm:cxn modelId="{49DFB278-0F93-4042-B7A4-F8D9947EE43A}" type="presOf" srcId="{E37A95DB-72B9-4D09-B59A-CE360C7DF93F}" destId="{EC32E17B-7829-4B99-95AA-C943F32C9CBA}" srcOrd="1" destOrd="0" presId="urn:microsoft.com/office/officeart/2008/layout/HorizontalMultiLevelHierarchy"/>
    <dgm:cxn modelId="{D3BB411A-AE34-4D04-8E8A-17C10316D53A}" type="presOf" srcId="{167DF369-A88C-4076-AB24-AAAC7B5C7255}" destId="{CB23CBFA-53F6-4C8B-91C7-A2E2192599C7}" srcOrd="1" destOrd="0" presId="urn:microsoft.com/office/officeart/2008/layout/HorizontalMultiLevelHierarchy"/>
    <dgm:cxn modelId="{D987224A-4E50-4654-A6B8-CE0DE9C0C740}" type="presOf" srcId="{943EDB73-6C1B-4534-BABE-D049F190777D}" destId="{B30F71BB-33ED-4046-BB77-3F2BB9B7452E}" srcOrd="1" destOrd="0" presId="urn:microsoft.com/office/officeart/2008/layout/HorizontalMultiLevelHierarchy"/>
    <dgm:cxn modelId="{58B64B5C-3EC8-4A6A-BC9A-43027451FAC0}" type="presOf" srcId="{8617F9A1-0ED5-4EFC-A4C3-65AF9DE32CAB}" destId="{30B12244-910D-4B9B-BB7F-7ACE22DE26D4}" srcOrd="0" destOrd="0" presId="urn:microsoft.com/office/officeart/2008/layout/HorizontalMultiLevelHierarchy"/>
    <dgm:cxn modelId="{3182893C-874D-4190-B0CA-11DE1E2DB859}" type="presOf" srcId="{0DD00273-6668-459F-A60E-D95FC030DFBC}" destId="{E56D30A1-8704-4692-846A-A2DE36D00F21}" srcOrd="0" destOrd="0" presId="urn:microsoft.com/office/officeart/2008/layout/HorizontalMultiLevelHierarchy"/>
    <dgm:cxn modelId="{FD1CFF68-F0DD-45F4-9F4A-3209D303E634}" srcId="{F5CACA79-3ED2-4865-AAAE-E201BBC85F10}" destId="{ABB8EE3D-C692-4F7B-AF0B-194DB28869C9}" srcOrd="0" destOrd="0" parTransId="{E5114871-0B06-4669-990B-819B68793954}" sibTransId="{FDC151C4-8A95-41DE-8AFF-3B0BB6618445}"/>
    <dgm:cxn modelId="{F80F6130-1083-4A8F-90F9-95E77C124A7F}" srcId="{8E85A245-EBB6-46EA-A29F-6FA85DABEFCF}" destId="{A78745CD-3991-4420-8769-4A716A15AA07}" srcOrd="2" destOrd="0" parTransId="{F8A31A38-9BE5-4DBD-B2FE-4915DA3FE05A}" sibTransId="{F125574E-7D6C-498A-AC2A-B58E586FBD5E}"/>
    <dgm:cxn modelId="{8B25E84F-E58F-4DFE-8C54-E649CEB66869}" srcId="{8E85A245-EBB6-46EA-A29F-6FA85DABEFCF}" destId="{25983556-1480-4129-9DB8-5DD65573E997}" srcOrd="0" destOrd="0" parTransId="{A5255A9D-0FCB-4C1C-AB77-C93F96BDE7B9}" sibTransId="{72E3DEBD-A27B-4CC0-B6A4-97D854BB9B50}"/>
    <dgm:cxn modelId="{19A611B5-FA37-4BEA-A789-5BF1B372A9E6}" type="presOf" srcId="{A5255A9D-0FCB-4C1C-AB77-C93F96BDE7B9}" destId="{5BB16A79-CDF2-4D36-8D69-951AC3F03568}" srcOrd="0" destOrd="0" presId="urn:microsoft.com/office/officeart/2008/layout/HorizontalMultiLevelHierarchy"/>
    <dgm:cxn modelId="{CAE6BFD7-3C32-41DE-9908-C9561AC448BE}" type="presOf" srcId="{70D56B77-F8AB-44D3-ADAC-672A46AE7082}" destId="{2633A310-96B7-43D9-BA5A-A22A2535FD80}" srcOrd="1" destOrd="0" presId="urn:microsoft.com/office/officeart/2008/layout/HorizontalMultiLevelHierarchy"/>
    <dgm:cxn modelId="{FC4E5AC6-27F7-4273-BE36-A60FA8BC243C}" srcId="{F5370C4D-886F-47F0-BC5A-EB2AE3FCD9B2}" destId="{0DD00273-6668-459F-A60E-D95FC030DFBC}" srcOrd="0" destOrd="0" parTransId="{3373032A-9810-44D5-BE13-E1488A652B36}" sibTransId="{D016DA61-419C-4953-9B8A-DD12AC849019}"/>
    <dgm:cxn modelId="{B0E29DB7-9349-4A2A-993B-4F5377AD7A3E}" type="presOf" srcId="{2CB941AE-B540-4C0E-8B64-F7FE8443DA5C}" destId="{A88627A7-29C9-4786-B88A-01FBDCCCF88A}" srcOrd="0" destOrd="0" presId="urn:microsoft.com/office/officeart/2008/layout/HorizontalMultiLevelHierarchy"/>
    <dgm:cxn modelId="{39742106-18A3-4D7F-B5AD-D355D5BBD55F}" type="presOf" srcId="{593B5707-DCD7-4A3E-895E-1DE30E0652D0}" destId="{858FCF40-73A8-4419-BD12-BD5FAECA38FB}" srcOrd="0" destOrd="0" presId="urn:microsoft.com/office/officeart/2008/layout/HorizontalMultiLevelHierarchy"/>
    <dgm:cxn modelId="{6388FC96-26A0-48B8-9477-120B40A66BCE}" type="presOf" srcId="{217BA853-0FE6-4565-A04B-6D0BCE45E3C0}" destId="{5655B4D1-6977-4E7D-AB31-2216487B5062}" srcOrd="0" destOrd="0" presId="urn:microsoft.com/office/officeart/2008/layout/HorizontalMultiLevelHierarchy"/>
    <dgm:cxn modelId="{07A853FE-8498-431B-96CC-4AC2473C2A0B}" srcId="{A1077503-9AE3-4916-BD86-DA130A8FF527}" destId="{0E173D20-D92A-497B-B80F-666EC4DC8FA5}" srcOrd="0" destOrd="0" parTransId="{E5086D9F-4D19-41C0-9ECC-28086D78A4F3}" sibTransId="{61F8BF88-1DD1-4C35-92ED-4A4B7B44E9D9}"/>
    <dgm:cxn modelId="{D7E4C6A2-35D8-4DC5-9213-562C1CF9C889}" type="presOf" srcId="{5CCEA4B5-8A5D-414F-9C37-9EF54BE23CC8}" destId="{00877665-F4BB-4A35-A234-D4825978AEEE}" srcOrd="1" destOrd="0" presId="urn:microsoft.com/office/officeart/2008/layout/HorizontalMultiLevelHierarchy"/>
    <dgm:cxn modelId="{DEC13796-F053-4FFF-B9AA-4E269DB3ECF1}" type="presOf" srcId="{FE91387B-8CCF-4EE9-BAE5-D73CDAEB2B31}" destId="{95009B95-887C-437C-B51F-413A43748432}" srcOrd="1" destOrd="0" presId="urn:microsoft.com/office/officeart/2008/layout/HorizontalMultiLevelHierarchy"/>
    <dgm:cxn modelId="{F808B197-D4A6-45E5-AED5-68587BEDD3FF}" type="presOf" srcId="{6147C090-612F-4A0B-909F-6AA5BC83C31C}" destId="{CE3841F2-BE46-438C-BD61-AAC97C0BD553}" srcOrd="1" destOrd="0" presId="urn:microsoft.com/office/officeart/2008/layout/HorizontalMultiLevelHierarchy"/>
    <dgm:cxn modelId="{1EFEF9FD-BFC2-4BF5-AFAE-1F91F3DD10FA}" type="presOf" srcId="{694DCC03-4740-4780-A992-F4BB6EF3E9ED}" destId="{649712DC-0889-429E-9535-A9BB30ADAE74}" srcOrd="0" destOrd="0" presId="urn:microsoft.com/office/officeart/2008/layout/HorizontalMultiLevelHierarchy"/>
    <dgm:cxn modelId="{78BED017-9953-4B53-9166-EA97FED9686A}" type="presOf" srcId="{E36DD2D2-8281-4392-A455-D709655B6DF8}" destId="{404B49CB-4EED-4D74-991E-53A0C63F403E}" srcOrd="0" destOrd="0" presId="urn:microsoft.com/office/officeart/2008/layout/HorizontalMultiLevelHierarchy"/>
    <dgm:cxn modelId="{723707F3-4095-4B97-A75B-4D4848049266}" srcId="{F5CACA79-3ED2-4865-AAAE-E201BBC85F10}" destId="{A965C9B6-9B38-4E79-BEEB-C1C726966BB2}" srcOrd="2" destOrd="0" parTransId="{93CF4FFB-6349-414A-89A0-51BB47CCE1EB}" sibTransId="{0EE4C785-72C6-44B6-AB56-43C98D533E61}"/>
    <dgm:cxn modelId="{9AE1B846-8077-413E-BC3B-027DFC6495E3}" type="presOf" srcId="{A78745CD-3991-4420-8769-4A716A15AA07}" destId="{99C81511-65DB-4B61-9F91-03E0D2FE54E9}" srcOrd="0" destOrd="0" presId="urn:microsoft.com/office/officeart/2008/layout/HorizontalMultiLevelHierarchy"/>
    <dgm:cxn modelId="{4FF92291-0233-455F-A73B-61F5DFA64140}" type="presOf" srcId="{0C96EB72-1B36-441D-A27F-00415B317254}" destId="{B4C1B521-96D6-43A9-82A9-9124459BADB4}" srcOrd="0" destOrd="0" presId="urn:microsoft.com/office/officeart/2008/layout/HorizontalMultiLevelHierarchy"/>
    <dgm:cxn modelId="{66717C04-34A5-46DF-8CE2-F8EE065EB849}" type="presOf" srcId="{EE8330B2-547D-42AA-9227-7A30A85B0F02}" destId="{AF73B171-2804-4FCE-B603-8653E353A92F}" srcOrd="0" destOrd="0" presId="urn:microsoft.com/office/officeart/2008/layout/HorizontalMultiLevelHierarchy"/>
    <dgm:cxn modelId="{09C508BA-AE25-4E64-B201-B21F2F025563}" type="presOf" srcId="{3273957F-9C51-4923-BA98-E2DC71F32F05}" destId="{D4ADB630-EAC4-42D3-8E3B-A150CC4989C6}" srcOrd="0" destOrd="0" presId="urn:microsoft.com/office/officeart/2008/layout/HorizontalMultiLevelHierarchy"/>
    <dgm:cxn modelId="{3776D9E2-6598-46D8-A8A9-ECCF7D89F174}" type="presParOf" srcId="{92AE76E3-37F6-4FE6-81AD-DE803257DE70}" destId="{B3369429-0BCC-49F3-9442-388DE2B34BFC}" srcOrd="0" destOrd="0" presId="urn:microsoft.com/office/officeart/2008/layout/HorizontalMultiLevelHierarchy"/>
    <dgm:cxn modelId="{816D935B-182D-4FF7-9C62-52488EB456D9}" type="presParOf" srcId="{B3369429-0BCC-49F3-9442-388DE2B34BFC}" destId="{E56D30A1-8704-4692-846A-A2DE36D00F21}" srcOrd="0" destOrd="0" presId="urn:microsoft.com/office/officeart/2008/layout/HorizontalMultiLevelHierarchy"/>
    <dgm:cxn modelId="{19681BDE-1B94-4BDE-A5E4-C828EA819791}" type="presParOf" srcId="{B3369429-0BCC-49F3-9442-388DE2B34BFC}" destId="{5C895F4A-D718-42F9-82B4-5DBCA12CB464}" srcOrd="1" destOrd="0" presId="urn:microsoft.com/office/officeart/2008/layout/HorizontalMultiLevelHierarchy"/>
    <dgm:cxn modelId="{9C7A88D7-1C03-4B43-B02F-52595E8A548F}" type="presParOf" srcId="{5C895F4A-D718-42F9-82B4-5DBCA12CB464}" destId="{B606359E-D736-4379-935A-3A1D09F260A2}" srcOrd="0" destOrd="0" presId="urn:microsoft.com/office/officeart/2008/layout/HorizontalMultiLevelHierarchy"/>
    <dgm:cxn modelId="{71E99FE8-6E88-417E-AC4C-DEBDAC9581B3}" type="presParOf" srcId="{B606359E-D736-4379-935A-3A1D09F260A2}" destId="{03DE0C9C-5E04-499F-91D9-BC3BB12A43D9}" srcOrd="0" destOrd="0" presId="urn:microsoft.com/office/officeart/2008/layout/HorizontalMultiLevelHierarchy"/>
    <dgm:cxn modelId="{4411AF59-42F7-4456-BD85-81E7F4E8691A}" type="presParOf" srcId="{5C895F4A-D718-42F9-82B4-5DBCA12CB464}" destId="{60FC33F0-5C2B-442C-A839-FC4FDB5D43A0}" srcOrd="1" destOrd="0" presId="urn:microsoft.com/office/officeart/2008/layout/HorizontalMultiLevelHierarchy"/>
    <dgm:cxn modelId="{4631D0F9-EFAD-42DF-872B-598B5C3FFFF5}" type="presParOf" srcId="{60FC33F0-5C2B-442C-A839-FC4FDB5D43A0}" destId="{3BA44445-76A4-4C68-AE57-630C68320F9F}" srcOrd="0" destOrd="0" presId="urn:microsoft.com/office/officeart/2008/layout/HorizontalMultiLevelHierarchy"/>
    <dgm:cxn modelId="{5B6B72C8-C5F7-4C4C-8580-CF69B543A659}" type="presParOf" srcId="{60FC33F0-5C2B-442C-A839-FC4FDB5D43A0}" destId="{092CDA40-F5DA-4D80-AC71-29671CE414EC}" srcOrd="1" destOrd="0" presId="urn:microsoft.com/office/officeart/2008/layout/HorizontalMultiLevelHierarchy"/>
    <dgm:cxn modelId="{C74AEDF0-2276-4FB8-AB84-29B85CCFAD7C}" type="presParOf" srcId="{092CDA40-F5DA-4D80-AC71-29671CE414EC}" destId="{5BB16A79-CDF2-4D36-8D69-951AC3F03568}" srcOrd="0" destOrd="0" presId="urn:microsoft.com/office/officeart/2008/layout/HorizontalMultiLevelHierarchy"/>
    <dgm:cxn modelId="{B5AD5E35-5BBA-4474-8B54-4B3B18BACB80}" type="presParOf" srcId="{5BB16A79-CDF2-4D36-8D69-951AC3F03568}" destId="{9361BE9C-0869-4B40-A455-DC1703639671}" srcOrd="0" destOrd="0" presId="urn:microsoft.com/office/officeart/2008/layout/HorizontalMultiLevelHierarchy"/>
    <dgm:cxn modelId="{F1092D15-57B5-4B46-9821-EBCC14CA673D}" type="presParOf" srcId="{092CDA40-F5DA-4D80-AC71-29671CE414EC}" destId="{DB8C054F-C51D-4C3A-8D9A-B2BCE938A926}" srcOrd="1" destOrd="0" presId="urn:microsoft.com/office/officeart/2008/layout/HorizontalMultiLevelHierarchy"/>
    <dgm:cxn modelId="{35CAF6C2-7AEA-45C0-BBA4-BC13EDF75AF2}" type="presParOf" srcId="{DB8C054F-C51D-4C3A-8D9A-B2BCE938A926}" destId="{D529697A-1739-443A-8828-DC0BBE585DA7}" srcOrd="0" destOrd="0" presId="urn:microsoft.com/office/officeart/2008/layout/HorizontalMultiLevelHierarchy"/>
    <dgm:cxn modelId="{19DDC7B1-BFA0-42C2-A5B3-A7CF09D0955B}" type="presParOf" srcId="{DB8C054F-C51D-4C3A-8D9A-B2BCE938A926}" destId="{B44E8967-0BC3-4C0F-902F-C2283182A1F8}" srcOrd="1" destOrd="0" presId="urn:microsoft.com/office/officeart/2008/layout/HorizontalMultiLevelHierarchy"/>
    <dgm:cxn modelId="{F09E7A9D-0EBE-40B7-9827-21F1B0273546}" type="presParOf" srcId="{B44E8967-0BC3-4C0F-902F-C2283182A1F8}" destId="{B3DC27F5-3D17-4FB5-B90A-BAFA361AD6C9}" srcOrd="0" destOrd="0" presId="urn:microsoft.com/office/officeart/2008/layout/HorizontalMultiLevelHierarchy"/>
    <dgm:cxn modelId="{30318320-1136-4DAF-91A2-7FABF8EC692F}" type="presParOf" srcId="{B3DC27F5-3D17-4FB5-B90A-BAFA361AD6C9}" destId="{35EC72F4-8653-4658-A6A5-0C7B29B195F3}" srcOrd="0" destOrd="0" presId="urn:microsoft.com/office/officeart/2008/layout/HorizontalMultiLevelHierarchy"/>
    <dgm:cxn modelId="{CBD26A44-3130-4E26-9744-DC1C9FBC7E46}" type="presParOf" srcId="{B44E8967-0BC3-4C0F-902F-C2283182A1F8}" destId="{E31A6155-AA60-45D0-B113-3CE92C646F00}" srcOrd="1" destOrd="0" presId="urn:microsoft.com/office/officeart/2008/layout/HorizontalMultiLevelHierarchy"/>
    <dgm:cxn modelId="{6FBAFB88-EF8E-4888-A5C6-0A4E8D1FE913}" type="presParOf" srcId="{E31A6155-AA60-45D0-B113-3CE92C646F00}" destId="{7D781BDD-C206-4286-9300-EA7347CEF665}" srcOrd="0" destOrd="0" presId="urn:microsoft.com/office/officeart/2008/layout/HorizontalMultiLevelHierarchy"/>
    <dgm:cxn modelId="{BAFC0973-8590-4144-86A9-29C83AD71669}" type="presParOf" srcId="{E31A6155-AA60-45D0-B113-3CE92C646F00}" destId="{D447F9E4-D49A-4BA5-B090-F5FA1D70C726}" srcOrd="1" destOrd="0" presId="urn:microsoft.com/office/officeart/2008/layout/HorizontalMultiLevelHierarchy"/>
    <dgm:cxn modelId="{63C3A05A-8969-49D0-9D0A-B6EC1618B7FC}" type="presParOf" srcId="{B44E8967-0BC3-4C0F-902F-C2283182A1F8}" destId="{858FCF40-73A8-4419-BD12-BD5FAECA38FB}" srcOrd="2" destOrd="0" presId="urn:microsoft.com/office/officeart/2008/layout/HorizontalMultiLevelHierarchy"/>
    <dgm:cxn modelId="{C2B3D270-908C-41AC-819A-2EA6F1BE3F2A}" type="presParOf" srcId="{858FCF40-73A8-4419-BD12-BD5FAECA38FB}" destId="{21CC18A1-3AAC-4F90-90B2-2B97DAA5AAAE}" srcOrd="0" destOrd="0" presId="urn:microsoft.com/office/officeart/2008/layout/HorizontalMultiLevelHierarchy"/>
    <dgm:cxn modelId="{DF10FAAD-BDA7-4540-9089-FE68D829EED7}" type="presParOf" srcId="{B44E8967-0BC3-4C0F-902F-C2283182A1F8}" destId="{495AA4B6-595B-4322-9A78-1F55434AA725}" srcOrd="3" destOrd="0" presId="urn:microsoft.com/office/officeart/2008/layout/HorizontalMultiLevelHierarchy"/>
    <dgm:cxn modelId="{008270D7-6F6B-4165-BBE8-1A4A23B0C92F}" type="presParOf" srcId="{495AA4B6-595B-4322-9A78-1F55434AA725}" destId="{82FE113A-B031-496A-8283-B0A2BFEDA759}" srcOrd="0" destOrd="0" presId="urn:microsoft.com/office/officeart/2008/layout/HorizontalMultiLevelHierarchy"/>
    <dgm:cxn modelId="{D85DF0B8-CF4E-4A22-BF41-DBB618D6102A}" type="presParOf" srcId="{495AA4B6-595B-4322-9A78-1F55434AA725}" destId="{95E62133-2B12-4622-A800-2B72678AD2D6}" srcOrd="1" destOrd="0" presId="urn:microsoft.com/office/officeart/2008/layout/HorizontalMultiLevelHierarchy"/>
    <dgm:cxn modelId="{F10049D2-74D7-4F99-937F-10A99E98775A}" type="presParOf" srcId="{B44E8967-0BC3-4C0F-902F-C2283182A1F8}" destId="{B7B71073-4049-4541-BB94-6EC1F7C9581F}" srcOrd="4" destOrd="0" presId="urn:microsoft.com/office/officeart/2008/layout/HorizontalMultiLevelHierarchy"/>
    <dgm:cxn modelId="{74D28F05-88D1-45A8-8075-42E49895072E}" type="presParOf" srcId="{B7B71073-4049-4541-BB94-6EC1F7C9581F}" destId="{CCB87BEE-3A1C-441A-A9DC-289FBACBA0EC}" srcOrd="0" destOrd="0" presId="urn:microsoft.com/office/officeart/2008/layout/HorizontalMultiLevelHierarchy"/>
    <dgm:cxn modelId="{B07006E7-4132-43D7-A727-86C822BD360D}" type="presParOf" srcId="{B44E8967-0BC3-4C0F-902F-C2283182A1F8}" destId="{4DA586C1-1C48-4020-894B-54C96E53CED1}" srcOrd="5" destOrd="0" presId="urn:microsoft.com/office/officeart/2008/layout/HorizontalMultiLevelHierarchy"/>
    <dgm:cxn modelId="{E5A636CA-BD34-4529-8DD4-B2BAAB629B74}" type="presParOf" srcId="{4DA586C1-1C48-4020-894B-54C96E53CED1}" destId="{2C01DF2C-9ED4-4BF1-BECD-13460F00A4E1}" srcOrd="0" destOrd="0" presId="urn:microsoft.com/office/officeart/2008/layout/HorizontalMultiLevelHierarchy"/>
    <dgm:cxn modelId="{4C63E37C-98C9-45B6-967C-7953D1B0FE78}" type="presParOf" srcId="{4DA586C1-1C48-4020-894B-54C96E53CED1}" destId="{56D09A04-B970-413F-B71F-8C7053848A7A}" srcOrd="1" destOrd="0" presId="urn:microsoft.com/office/officeart/2008/layout/HorizontalMultiLevelHierarchy"/>
    <dgm:cxn modelId="{E481EE1E-28A5-4642-BC80-7A3332EA36E6}" type="presParOf" srcId="{092CDA40-F5DA-4D80-AC71-29671CE414EC}" destId="{F6B26F6F-6C37-4F15-ADC0-2D692D9586D1}" srcOrd="2" destOrd="0" presId="urn:microsoft.com/office/officeart/2008/layout/HorizontalMultiLevelHierarchy"/>
    <dgm:cxn modelId="{97B43BE1-3161-46C5-8B0B-69B5058FBA4B}" type="presParOf" srcId="{F6B26F6F-6C37-4F15-ADC0-2D692D9586D1}" destId="{15F2C1A6-1D18-4780-9D68-9039942F54AD}" srcOrd="0" destOrd="0" presId="urn:microsoft.com/office/officeart/2008/layout/HorizontalMultiLevelHierarchy"/>
    <dgm:cxn modelId="{E203BF98-6B12-4C9A-B848-E4775FD593F5}" type="presParOf" srcId="{092CDA40-F5DA-4D80-AC71-29671CE414EC}" destId="{E8A89504-A078-46A6-87CF-AF52E7EA61CC}" srcOrd="3" destOrd="0" presId="urn:microsoft.com/office/officeart/2008/layout/HorizontalMultiLevelHierarchy"/>
    <dgm:cxn modelId="{E51010B8-25A4-4BFE-AA33-E82BF9CA7B5C}" type="presParOf" srcId="{E8A89504-A078-46A6-87CF-AF52E7EA61CC}" destId="{AF73B171-2804-4FCE-B603-8653E353A92F}" srcOrd="0" destOrd="0" presId="urn:microsoft.com/office/officeart/2008/layout/HorizontalMultiLevelHierarchy"/>
    <dgm:cxn modelId="{CB7E7CA0-C18E-4661-A830-06157304B01F}" type="presParOf" srcId="{E8A89504-A078-46A6-87CF-AF52E7EA61CC}" destId="{6F3CCC87-E0E5-42A5-B51F-45F0C2FFFB2F}" srcOrd="1" destOrd="0" presId="urn:microsoft.com/office/officeart/2008/layout/HorizontalMultiLevelHierarchy"/>
    <dgm:cxn modelId="{AA7B8051-BE9B-49C7-9251-70F59B7B75C1}" type="presParOf" srcId="{6F3CCC87-E0E5-42A5-B51F-45F0C2FFFB2F}" destId="{877507DC-615C-48DB-9E5A-021C56EBCB4F}" srcOrd="0" destOrd="0" presId="urn:microsoft.com/office/officeart/2008/layout/HorizontalMultiLevelHierarchy"/>
    <dgm:cxn modelId="{FBEFC500-3414-41B7-ABB2-173D2F5C54E6}" type="presParOf" srcId="{877507DC-615C-48DB-9E5A-021C56EBCB4F}" destId="{95009B95-887C-437C-B51F-413A43748432}" srcOrd="0" destOrd="0" presId="urn:microsoft.com/office/officeart/2008/layout/HorizontalMultiLevelHierarchy"/>
    <dgm:cxn modelId="{7C09361D-4EAD-44DB-A5C6-10441F29B3D9}" type="presParOf" srcId="{6F3CCC87-E0E5-42A5-B51F-45F0C2FFFB2F}" destId="{0FC54314-2E6D-43E0-94D3-819F3B2A4508}" srcOrd="1" destOrd="0" presId="urn:microsoft.com/office/officeart/2008/layout/HorizontalMultiLevelHierarchy"/>
    <dgm:cxn modelId="{51CDFBA8-3DC9-47AD-B5FC-7F24AC54A16E}" type="presParOf" srcId="{0FC54314-2E6D-43E0-94D3-819F3B2A4508}" destId="{30B12244-910D-4B9B-BB7F-7ACE22DE26D4}" srcOrd="0" destOrd="0" presId="urn:microsoft.com/office/officeart/2008/layout/HorizontalMultiLevelHierarchy"/>
    <dgm:cxn modelId="{D43C86E8-4219-4E6B-A15C-0BF1F09924BD}" type="presParOf" srcId="{0FC54314-2E6D-43E0-94D3-819F3B2A4508}" destId="{D3078E71-1593-4B4A-9FB9-E6DA4AB076B0}" srcOrd="1" destOrd="0" presId="urn:microsoft.com/office/officeart/2008/layout/HorizontalMultiLevelHierarchy"/>
    <dgm:cxn modelId="{CAAB005A-B9A2-413E-9871-A4FE08C31AFB}" type="presParOf" srcId="{6F3CCC87-E0E5-42A5-B51F-45F0C2FFFB2F}" destId="{5529E0C7-5158-4EE4-884E-FD875354C34D}" srcOrd="2" destOrd="0" presId="urn:microsoft.com/office/officeart/2008/layout/HorizontalMultiLevelHierarchy"/>
    <dgm:cxn modelId="{92EB97D8-1F65-4886-A0B6-00094C718B6C}" type="presParOf" srcId="{5529E0C7-5158-4EE4-884E-FD875354C34D}" destId="{B30F71BB-33ED-4046-BB77-3F2BB9B7452E}" srcOrd="0" destOrd="0" presId="urn:microsoft.com/office/officeart/2008/layout/HorizontalMultiLevelHierarchy"/>
    <dgm:cxn modelId="{B4698BEB-830A-45D2-A57C-76705A9EF205}" type="presParOf" srcId="{6F3CCC87-E0E5-42A5-B51F-45F0C2FFFB2F}" destId="{7E0D6A58-25A8-4617-BC90-EE3F5403A8C8}" srcOrd="3" destOrd="0" presId="urn:microsoft.com/office/officeart/2008/layout/HorizontalMultiLevelHierarchy"/>
    <dgm:cxn modelId="{8F5EFEE3-2AEA-4DA9-8493-B8681DC58149}" type="presParOf" srcId="{7E0D6A58-25A8-4617-BC90-EE3F5403A8C8}" destId="{85FF6D5B-16F5-44C6-BADF-D03E365A7DCC}" srcOrd="0" destOrd="0" presId="urn:microsoft.com/office/officeart/2008/layout/HorizontalMultiLevelHierarchy"/>
    <dgm:cxn modelId="{56CA6E0C-44FF-4357-B5C1-28F0CD07C69A}" type="presParOf" srcId="{7E0D6A58-25A8-4617-BC90-EE3F5403A8C8}" destId="{1A56321E-D110-4ED8-839A-4F484892663E}" srcOrd="1" destOrd="0" presId="urn:microsoft.com/office/officeart/2008/layout/HorizontalMultiLevelHierarchy"/>
    <dgm:cxn modelId="{8E44BB0F-651F-46F9-83FE-5E6E108C4667}" type="presParOf" srcId="{092CDA40-F5DA-4D80-AC71-29671CE414EC}" destId="{8506D1DB-38AA-4C19-89F3-5533AB10DFEF}" srcOrd="4" destOrd="0" presId="urn:microsoft.com/office/officeart/2008/layout/HorizontalMultiLevelHierarchy"/>
    <dgm:cxn modelId="{FB0ACAC5-E6E6-493C-94E0-7F36B6A0228F}" type="presParOf" srcId="{8506D1DB-38AA-4C19-89F3-5533AB10DFEF}" destId="{F4BEEFE3-19B5-4ABB-BE40-BE3F7AB3CE06}" srcOrd="0" destOrd="0" presId="urn:microsoft.com/office/officeart/2008/layout/HorizontalMultiLevelHierarchy"/>
    <dgm:cxn modelId="{91BAFBC4-B7D2-4A69-AC11-005464143D7C}" type="presParOf" srcId="{092CDA40-F5DA-4D80-AC71-29671CE414EC}" destId="{AEE30E80-0714-422F-8EDD-02A55ADA31ED}" srcOrd="5" destOrd="0" presId="urn:microsoft.com/office/officeart/2008/layout/HorizontalMultiLevelHierarchy"/>
    <dgm:cxn modelId="{2F0860DF-0AAC-4C7B-BE7B-922414B1F2AE}" type="presParOf" srcId="{AEE30E80-0714-422F-8EDD-02A55ADA31ED}" destId="{99C81511-65DB-4B61-9F91-03E0D2FE54E9}" srcOrd="0" destOrd="0" presId="urn:microsoft.com/office/officeart/2008/layout/HorizontalMultiLevelHierarchy"/>
    <dgm:cxn modelId="{1C01E1CF-C091-4F34-9F55-CD041435E59E}" type="presParOf" srcId="{AEE30E80-0714-422F-8EDD-02A55ADA31ED}" destId="{17DE18E6-FF71-4586-B278-05F00F6768BC}" srcOrd="1" destOrd="0" presId="urn:microsoft.com/office/officeart/2008/layout/HorizontalMultiLevelHierarchy"/>
    <dgm:cxn modelId="{073093A7-BAC4-45FA-BC7D-645B9355D001}" type="presParOf" srcId="{17DE18E6-FF71-4586-B278-05F00F6768BC}" destId="{D4ADB630-EAC4-42D3-8E3B-A150CC4989C6}" srcOrd="0" destOrd="0" presId="urn:microsoft.com/office/officeart/2008/layout/HorizontalMultiLevelHierarchy"/>
    <dgm:cxn modelId="{92D2CF66-EFE7-4613-8B28-284EC2378238}" type="presParOf" srcId="{D4ADB630-EAC4-42D3-8E3B-A150CC4989C6}" destId="{7BFF31D9-D57F-4060-803E-6C11841CCF5F}" srcOrd="0" destOrd="0" presId="urn:microsoft.com/office/officeart/2008/layout/HorizontalMultiLevelHierarchy"/>
    <dgm:cxn modelId="{1BA670C5-A408-48AC-AE18-B7EB2DAE3633}" type="presParOf" srcId="{17DE18E6-FF71-4586-B278-05F00F6768BC}" destId="{71D95B4F-6AEC-4ACA-812D-5EE94D8D2E15}" srcOrd="1" destOrd="0" presId="urn:microsoft.com/office/officeart/2008/layout/HorizontalMultiLevelHierarchy"/>
    <dgm:cxn modelId="{4F40B758-C0FB-4167-9CA7-A50D96A9EB5F}" type="presParOf" srcId="{71D95B4F-6AEC-4ACA-812D-5EE94D8D2E15}" destId="{48E64C52-BDF2-48F2-82F2-67F48CE5657C}" srcOrd="0" destOrd="0" presId="urn:microsoft.com/office/officeart/2008/layout/HorizontalMultiLevelHierarchy"/>
    <dgm:cxn modelId="{234A7294-23D7-4BAC-B7CD-09481B0EB05C}" type="presParOf" srcId="{71D95B4F-6AEC-4ACA-812D-5EE94D8D2E15}" destId="{F9DC9578-9325-4D04-BD2D-6D4ACBD57B63}" srcOrd="1" destOrd="0" presId="urn:microsoft.com/office/officeart/2008/layout/HorizontalMultiLevelHierarchy"/>
    <dgm:cxn modelId="{9848B381-062A-4411-BCD1-D60E7DAFE393}" type="presParOf" srcId="{F9DC9578-9325-4D04-BD2D-6D4ACBD57B63}" destId="{2724C670-D75F-4467-BE4E-A836CE9EC9D3}" srcOrd="0" destOrd="0" presId="urn:microsoft.com/office/officeart/2008/layout/HorizontalMultiLevelHierarchy"/>
    <dgm:cxn modelId="{E22AC7F1-5968-4D9A-8FC1-54776687DC94}" type="presParOf" srcId="{2724C670-D75F-4467-BE4E-A836CE9EC9D3}" destId="{08E3446A-F2CE-4B8C-962E-33CE01CB4AFE}" srcOrd="0" destOrd="0" presId="urn:microsoft.com/office/officeart/2008/layout/HorizontalMultiLevelHierarchy"/>
    <dgm:cxn modelId="{F3BB708A-DEAF-4697-91C0-F75C9B11E020}" type="presParOf" srcId="{F9DC9578-9325-4D04-BD2D-6D4ACBD57B63}" destId="{560562C5-BDAE-4841-A9F1-C228A8B439CA}" srcOrd="1" destOrd="0" presId="urn:microsoft.com/office/officeart/2008/layout/HorizontalMultiLevelHierarchy"/>
    <dgm:cxn modelId="{1F28E8BD-04E9-4D7C-8AD4-DC26CDDA38A7}" type="presParOf" srcId="{560562C5-BDAE-4841-A9F1-C228A8B439CA}" destId="{404B49CB-4EED-4D74-991E-53A0C63F403E}" srcOrd="0" destOrd="0" presId="urn:microsoft.com/office/officeart/2008/layout/HorizontalMultiLevelHierarchy"/>
    <dgm:cxn modelId="{6DD2DF05-E2C3-4F62-AEE4-CC807370E8A0}" type="presParOf" srcId="{560562C5-BDAE-4841-A9F1-C228A8B439CA}" destId="{2C7E49C0-6A8C-4CFD-8258-C9CF343FC2B8}" srcOrd="1" destOrd="0" presId="urn:microsoft.com/office/officeart/2008/layout/HorizontalMultiLevelHierarchy"/>
    <dgm:cxn modelId="{071A5F8E-0309-4D1E-BF94-992DE2A1B7E6}" type="presParOf" srcId="{F9DC9578-9325-4D04-BD2D-6D4ACBD57B63}" destId="{0A72AB5E-6B52-4FAA-856A-406973AF05AC}" srcOrd="2" destOrd="0" presId="urn:microsoft.com/office/officeart/2008/layout/HorizontalMultiLevelHierarchy"/>
    <dgm:cxn modelId="{AC9E2B60-7B63-4787-B2A2-232E4E79835B}" type="presParOf" srcId="{0A72AB5E-6B52-4FAA-856A-406973AF05AC}" destId="{8C605443-B5F1-4C41-ADAF-F676B070155B}" srcOrd="0" destOrd="0" presId="urn:microsoft.com/office/officeart/2008/layout/HorizontalMultiLevelHierarchy"/>
    <dgm:cxn modelId="{2B2DAEF9-9E0D-48BF-858E-36E92C720AEB}" type="presParOf" srcId="{F9DC9578-9325-4D04-BD2D-6D4ACBD57B63}" destId="{DB68FD27-CF75-446C-906B-42015DC932BE}" srcOrd="3" destOrd="0" presId="urn:microsoft.com/office/officeart/2008/layout/HorizontalMultiLevelHierarchy"/>
    <dgm:cxn modelId="{1F993E31-2778-4FF8-A78F-977C9A2459AA}" type="presParOf" srcId="{DB68FD27-CF75-446C-906B-42015DC932BE}" destId="{F5631FF3-94F2-4A0E-984F-37BE5DFFD11B}" srcOrd="0" destOrd="0" presId="urn:microsoft.com/office/officeart/2008/layout/HorizontalMultiLevelHierarchy"/>
    <dgm:cxn modelId="{E6FF171C-2349-46C2-B046-1F37E524BD37}" type="presParOf" srcId="{DB68FD27-CF75-446C-906B-42015DC932BE}" destId="{D114CD78-665E-4E92-B9F8-0F3E136D3D87}" srcOrd="1" destOrd="0" presId="urn:microsoft.com/office/officeart/2008/layout/HorizontalMultiLevelHierarchy"/>
    <dgm:cxn modelId="{059ADAF3-8EED-4006-BC19-D1A198970102}" type="presParOf" srcId="{17DE18E6-FF71-4586-B278-05F00F6768BC}" destId="{9814391C-3C65-4C8A-9BCF-3673F31B578B}" srcOrd="2" destOrd="0" presId="urn:microsoft.com/office/officeart/2008/layout/HorizontalMultiLevelHierarchy"/>
    <dgm:cxn modelId="{03FAF833-F9DF-42B4-B013-DD3162E357C0}" type="presParOf" srcId="{9814391C-3C65-4C8A-9BCF-3673F31B578B}" destId="{00877665-F4BB-4A35-A234-D4825978AEEE}" srcOrd="0" destOrd="0" presId="urn:microsoft.com/office/officeart/2008/layout/HorizontalMultiLevelHierarchy"/>
    <dgm:cxn modelId="{E3F9A116-FE7F-4E27-B431-C78FABF0064A}" type="presParOf" srcId="{17DE18E6-FF71-4586-B278-05F00F6768BC}" destId="{B21CE738-F116-4280-94A9-C652C98B3EE3}" srcOrd="3" destOrd="0" presId="urn:microsoft.com/office/officeart/2008/layout/HorizontalMultiLevelHierarchy"/>
    <dgm:cxn modelId="{4A959208-2D6A-4AC7-8658-BD9DFE586F36}" type="presParOf" srcId="{B21CE738-F116-4280-94A9-C652C98B3EE3}" destId="{9D2B352E-76E8-477B-8029-4A7A38CD725F}" srcOrd="0" destOrd="0" presId="urn:microsoft.com/office/officeart/2008/layout/HorizontalMultiLevelHierarchy"/>
    <dgm:cxn modelId="{0503E96C-05AD-43DB-84AE-3E4F4359EA1C}" type="presParOf" srcId="{B21CE738-F116-4280-94A9-C652C98B3EE3}" destId="{A1CC367B-6F99-48C2-9689-F8E54BBF3449}" srcOrd="1" destOrd="0" presId="urn:microsoft.com/office/officeart/2008/layout/HorizontalMultiLevelHierarchy"/>
    <dgm:cxn modelId="{985FDFA9-5344-462C-A972-1E90D9200A12}" type="presParOf" srcId="{A1CC367B-6F99-48C2-9689-F8E54BBF3449}" destId="{DC5B3CE7-37C5-404E-9F08-64467B6D88D7}" srcOrd="0" destOrd="0" presId="urn:microsoft.com/office/officeart/2008/layout/HorizontalMultiLevelHierarchy"/>
    <dgm:cxn modelId="{EBC54882-BD84-4F9C-87C4-2E321CC87609}" type="presParOf" srcId="{DC5B3CE7-37C5-404E-9F08-64467B6D88D7}" destId="{2633A310-96B7-43D9-BA5A-A22A2535FD80}" srcOrd="0" destOrd="0" presId="urn:microsoft.com/office/officeart/2008/layout/HorizontalMultiLevelHierarchy"/>
    <dgm:cxn modelId="{9762FED1-FB65-4DA9-B10A-EA1F86F42919}" type="presParOf" srcId="{A1CC367B-6F99-48C2-9689-F8E54BBF3449}" destId="{B6E8504F-5D0D-4F47-BCEE-333D9275F90B}" srcOrd="1" destOrd="0" presId="urn:microsoft.com/office/officeart/2008/layout/HorizontalMultiLevelHierarchy"/>
    <dgm:cxn modelId="{D38778F3-2C5F-4A8B-8756-462D72F71342}" type="presParOf" srcId="{B6E8504F-5D0D-4F47-BCEE-333D9275F90B}" destId="{D42CD177-B796-4BF9-9C2B-1CEACB7118BD}" srcOrd="0" destOrd="0" presId="urn:microsoft.com/office/officeart/2008/layout/HorizontalMultiLevelHierarchy"/>
    <dgm:cxn modelId="{66E5B8FB-1977-48CB-B0D2-03205F737E11}" type="presParOf" srcId="{B6E8504F-5D0D-4F47-BCEE-333D9275F90B}" destId="{45AE9DAF-C202-4BA7-B610-0BC3647C2F0F}" srcOrd="1" destOrd="0" presId="urn:microsoft.com/office/officeart/2008/layout/HorizontalMultiLevelHierarchy"/>
    <dgm:cxn modelId="{6F3EA857-89E5-48E8-9CB4-8BCA5A03A1D5}" type="presParOf" srcId="{A1CC367B-6F99-48C2-9689-F8E54BBF3449}" destId="{B4C1B521-96D6-43A9-82A9-9124459BADB4}" srcOrd="2" destOrd="0" presId="urn:microsoft.com/office/officeart/2008/layout/HorizontalMultiLevelHierarchy"/>
    <dgm:cxn modelId="{DFA5A3EE-E949-4674-BEC7-10FAE40CA5E3}" type="presParOf" srcId="{B4C1B521-96D6-43A9-82A9-9124459BADB4}" destId="{54F37CDC-AED2-43E1-913B-32321461421F}" srcOrd="0" destOrd="0" presId="urn:microsoft.com/office/officeart/2008/layout/HorizontalMultiLevelHierarchy"/>
    <dgm:cxn modelId="{F534AD90-4458-4E9D-B8F9-9445870570CA}" type="presParOf" srcId="{A1CC367B-6F99-48C2-9689-F8E54BBF3449}" destId="{9A289227-F653-4D1A-8ABF-CA86538F97F7}" srcOrd="3" destOrd="0" presId="urn:microsoft.com/office/officeart/2008/layout/HorizontalMultiLevelHierarchy"/>
    <dgm:cxn modelId="{2F65A596-308E-4993-8A6A-2A7FD62A9DCA}" type="presParOf" srcId="{9A289227-F653-4D1A-8ABF-CA86538F97F7}" destId="{5C17F09C-3426-4364-8949-E4EB5CFD394C}" srcOrd="0" destOrd="0" presId="urn:microsoft.com/office/officeart/2008/layout/HorizontalMultiLevelHierarchy"/>
    <dgm:cxn modelId="{24302B3E-1805-4605-A566-C7C019C67A7C}" type="presParOf" srcId="{9A289227-F653-4D1A-8ABF-CA86538F97F7}" destId="{10DD7F1C-5865-463E-B1FE-AB72169647EC}" srcOrd="1" destOrd="0" presId="urn:microsoft.com/office/officeart/2008/layout/HorizontalMultiLevelHierarchy"/>
    <dgm:cxn modelId="{EBC59FE8-1E9D-4A79-B8E1-1F59E3D10501}" type="presParOf" srcId="{092CDA40-F5DA-4D80-AC71-29671CE414EC}" destId="{44634EF1-CABE-4C4C-BF8E-8CF47DC2C605}" srcOrd="6" destOrd="0" presId="urn:microsoft.com/office/officeart/2008/layout/HorizontalMultiLevelHierarchy"/>
    <dgm:cxn modelId="{F30BC9EC-6AD6-4532-93DE-BD5E129CFA6C}" type="presParOf" srcId="{44634EF1-CABE-4C4C-BF8E-8CF47DC2C605}" destId="{CE3841F2-BE46-438C-BD61-AAC97C0BD553}" srcOrd="0" destOrd="0" presId="urn:microsoft.com/office/officeart/2008/layout/HorizontalMultiLevelHierarchy"/>
    <dgm:cxn modelId="{C0B97DA2-554A-44B7-9505-A651E70731CC}" type="presParOf" srcId="{092CDA40-F5DA-4D80-AC71-29671CE414EC}" destId="{B1C6251F-88AD-43B7-80E2-F9BD35B8CADC}" srcOrd="7" destOrd="0" presId="urn:microsoft.com/office/officeart/2008/layout/HorizontalMultiLevelHierarchy"/>
    <dgm:cxn modelId="{912F6114-3C3C-46BB-BB85-8CD2B2BDC0EE}" type="presParOf" srcId="{B1C6251F-88AD-43B7-80E2-F9BD35B8CADC}" destId="{FC1AC5A9-D6FF-4D41-BAB9-3B128E3EB833}" srcOrd="0" destOrd="0" presId="urn:microsoft.com/office/officeart/2008/layout/HorizontalMultiLevelHierarchy"/>
    <dgm:cxn modelId="{8183DDB9-BD83-45EA-A09A-71828F7C9232}" type="presParOf" srcId="{B1C6251F-88AD-43B7-80E2-F9BD35B8CADC}" destId="{94F007F6-C9BD-44DD-BA31-6C1FE8B05630}" srcOrd="1" destOrd="0" presId="urn:microsoft.com/office/officeart/2008/layout/HorizontalMultiLevelHierarchy"/>
    <dgm:cxn modelId="{DA414981-3BA7-4CC1-B86C-06E0C6AFB7AF}" type="presParOf" srcId="{94F007F6-C9BD-44DD-BA31-6C1FE8B05630}" destId="{C5DF0A2C-7B47-4F25-B988-F3A41B5315C0}" srcOrd="0" destOrd="0" presId="urn:microsoft.com/office/officeart/2008/layout/HorizontalMultiLevelHierarchy"/>
    <dgm:cxn modelId="{858849EC-3826-4549-85E8-5F7240FEB04B}" type="presParOf" srcId="{C5DF0A2C-7B47-4F25-B988-F3A41B5315C0}" destId="{2AA87A46-2702-482A-BD1D-B51952AAA28A}" srcOrd="0" destOrd="0" presId="urn:microsoft.com/office/officeart/2008/layout/HorizontalMultiLevelHierarchy"/>
    <dgm:cxn modelId="{27A50202-352D-4060-B689-DD17EACFD2B3}" type="presParOf" srcId="{94F007F6-C9BD-44DD-BA31-6C1FE8B05630}" destId="{4D2B2717-2FF9-4D1F-A146-DBA45FEBEDF3}" srcOrd="1" destOrd="0" presId="urn:microsoft.com/office/officeart/2008/layout/HorizontalMultiLevelHierarchy"/>
    <dgm:cxn modelId="{AEDE9B7E-FABE-4C52-99FC-2E260BC48A56}" type="presParOf" srcId="{4D2B2717-2FF9-4D1F-A146-DBA45FEBEDF3}" destId="{3A3C32CB-EBF7-418A-A9B3-6C25E1349311}" srcOrd="0" destOrd="0" presId="urn:microsoft.com/office/officeart/2008/layout/HorizontalMultiLevelHierarchy"/>
    <dgm:cxn modelId="{D9960D58-FD86-4A3D-A413-D08D263540C4}" type="presParOf" srcId="{4D2B2717-2FF9-4D1F-A146-DBA45FEBEDF3}" destId="{EAEC1F9A-9F09-446D-9439-CF4F1748343B}" srcOrd="1" destOrd="0" presId="urn:microsoft.com/office/officeart/2008/layout/HorizontalMultiLevelHierarchy"/>
    <dgm:cxn modelId="{4A436F00-E97B-4C07-A4E6-01B235C2421E}" type="presParOf" srcId="{94F007F6-C9BD-44DD-BA31-6C1FE8B05630}" destId="{4D3C04F9-A8C3-4F9D-A666-F4E25E24E1F6}" srcOrd="2" destOrd="0" presId="urn:microsoft.com/office/officeart/2008/layout/HorizontalMultiLevelHierarchy"/>
    <dgm:cxn modelId="{B319BDD8-DF56-4864-B9A2-7FE555A0D1CA}" type="presParOf" srcId="{4D3C04F9-A8C3-4F9D-A666-F4E25E24E1F6}" destId="{CB23CBFA-53F6-4C8B-91C7-A2E2192599C7}" srcOrd="0" destOrd="0" presId="urn:microsoft.com/office/officeart/2008/layout/HorizontalMultiLevelHierarchy"/>
    <dgm:cxn modelId="{9452C692-EEB5-450E-9059-FD01A657CB92}" type="presParOf" srcId="{94F007F6-C9BD-44DD-BA31-6C1FE8B05630}" destId="{31C016E6-57FE-436E-A70E-79DB74CA171A}" srcOrd="3" destOrd="0" presId="urn:microsoft.com/office/officeart/2008/layout/HorizontalMultiLevelHierarchy"/>
    <dgm:cxn modelId="{F35E3A22-A5E6-4EE4-A0EA-64865186C0A2}" type="presParOf" srcId="{31C016E6-57FE-436E-A70E-79DB74CA171A}" destId="{F9F9C732-5188-4107-9BAA-FA198F780B8D}" srcOrd="0" destOrd="0" presId="urn:microsoft.com/office/officeart/2008/layout/HorizontalMultiLevelHierarchy"/>
    <dgm:cxn modelId="{05432244-DA4E-42BD-90CF-19729CD61E0B}" type="presParOf" srcId="{31C016E6-57FE-436E-A70E-79DB74CA171A}" destId="{3C2A5984-DDBE-4051-AD52-71BECE147E3A}" srcOrd="1" destOrd="0" presId="urn:microsoft.com/office/officeart/2008/layout/HorizontalMultiLevelHierarchy"/>
    <dgm:cxn modelId="{B2E70F92-DCC3-4F73-9BDE-7A513683A4C7}" type="presParOf" srcId="{94F007F6-C9BD-44DD-BA31-6C1FE8B05630}" destId="{6EFE2EE8-F163-4800-855F-962BFC5D4F6A}" srcOrd="4" destOrd="0" presId="urn:microsoft.com/office/officeart/2008/layout/HorizontalMultiLevelHierarchy"/>
    <dgm:cxn modelId="{51D14645-5D62-4D54-BE11-93F1C8307AE0}" type="presParOf" srcId="{6EFE2EE8-F163-4800-855F-962BFC5D4F6A}" destId="{0A9BE901-B105-46CA-923C-99C57B5F062C}" srcOrd="0" destOrd="0" presId="urn:microsoft.com/office/officeart/2008/layout/HorizontalMultiLevelHierarchy"/>
    <dgm:cxn modelId="{D357F4CC-8866-4F35-9649-13441D454267}" type="presParOf" srcId="{94F007F6-C9BD-44DD-BA31-6C1FE8B05630}" destId="{DE446734-CD04-480E-916A-99CFE7714D8A}" srcOrd="5" destOrd="0" presId="urn:microsoft.com/office/officeart/2008/layout/HorizontalMultiLevelHierarchy"/>
    <dgm:cxn modelId="{C364317E-8C73-4B05-96F7-F931EB93B4AF}" type="presParOf" srcId="{DE446734-CD04-480E-916A-99CFE7714D8A}" destId="{7241B5D2-87E7-4C11-BE94-F2A34B503076}" srcOrd="0" destOrd="0" presId="urn:microsoft.com/office/officeart/2008/layout/HorizontalMultiLevelHierarchy"/>
    <dgm:cxn modelId="{5A18C586-DC80-4EB9-97EA-3A02EB7ABF0C}" type="presParOf" srcId="{DE446734-CD04-480E-916A-99CFE7714D8A}" destId="{B3B9253C-D9EE-4D5E-AD8F-F1ACF24B0409}" srcOrd="1" destOrd="0" presId="urn:microsoft.com/office/officeart/2008/layout/HorizontalMultiLevelHierarchy"/>
    <dgm:cxn modelId="{A18BD92E-CA7F-44AA-962D-EA5879CF895C}" type="presParOf" srcId="{5C895F4A-D718-42F9-82B4-5DBCA12CB464}" destId="{2CDC0218-3B5E-4C42-B07E-DF41A1D12E0D}" srcOrd="2" destOrd="0" presId="urn:microsoft.com/office/officeart/2008/layout/HorizontalMultiLevelHierarchy"/>
    <dgm:cxn modelId="{47272674-1B7F-46C7-91FC-AE9FF5EE4386}" type="presParOf" srcId="{2CDC0218-3B5E-4C42-B07E-DF41A1D12E0D}" destId="{7C6D26D4-439F-4AA6-A9A9-0A126B9215EB}" srcOrd="0" destOrd="0" presId="urn:microsoft.com/office/officeart/2008/layout/HorizontalMultiLevelHierarchy"/>
    <dgm:cxn modelId="{9A62C5B0-2227-4679-ADFA-921CF83FC68C}" type="presParOf" srcId="{5C895F4A-D718-42F9-82B4-5DBCA12CB464}" destId="{3C342FDD-7309-4E4F-BD50-876F559F2184}" srcOrd="3" destOrd="0" presId="urn:microsoft.com/office/officeart/2008/layout/HorizontalMultiLevelHierarchy"/>
    <dgm:cxn modelId="{90D20AAB-763A-4D8F-A0F9-06A92878F917}" type="presParOf" srcId="{3C342FDD-7309-4E4F-BD50-876F559F2184}" destId="{1D9C1F9E-DBB4-4E32-AEFB-85532F7B6C29}" srcOrd="0" destOrd="0" presId="urn:microsoft.com/office/officeart/2008/layout/HorizontalMultiLevelHierarchy"/>
    <dgm:cxn modelId="{AF416542-7E84-4AC2-8373-933AB8141F4D}" type="presParOf" srcId="{3C342FDD-7309-4E4F-BD50-876F559F2184}" destId="{D7611040-2948-4E0D-9B31-77F3E65E6E1C}" srcOrd="1" destOrd="0" presId="urn:microsoft.com/office/officeart/2008/layout/HorizontalMultiLevelHierarchy"/>
    <dgm:cxn modelId="{9F3D6D11-A8DF-4560-B2A1-4FAEBF8E312B}" type="presParOf" srcId="{D7611040-2948-4E0D-9B31-77F3E65E6E1C}" destId="{62C95505-4A97-4343-9162-816C2360F3B9}" srcOrd="0" destOrd="0" presId="urn:microsoft.com/office/officeart/2008/layout/HorizontalMultiLevelHierarchy"/>
    <dgm:cxn modelId="{AB0BB830-815B-4F5E-8945-DA86AA89E5C5}" type="presParOf" srcId="{62C95505-4A97-4343-9162-816C2360F3B9}" destId="{0BA9CDF3-D1A8-4D3E-9CFD-FF67314F124E}" srcOrd="0" destOrd="0" presId="urn:microsoft.com/office/officeart/2008/layout/HorizontalMultiLevelHierarchy"/>
    <dgm:cxn modelId="{A5C5421C-D0CE-4907-9772-2FB3003742D6}" type="presParOf" srcId="{D7611040-2948-4E0D-9B31-77F3E65E6E1C}" destId="{C8C1441C-5EC0-4578-ADB6-AEE5CE5B1A13}" srcOrd="1" destOrd="0" presId="urn:microsoft.com/office/officeart/2008/layout/HorizontalMultiLevelHierarchy"/>
    <dgm:cxn modelId="{9F977CEF-98C3-4B3B-8524-20082A764262}" type="presParOf" srcId="{C8C1441C-5EC0-4578-ADB6-AEE5CE5B1A13}" destId="{037A0F0C-3A38-49DA-B8D7-4A19E4D2AA7E}" srcOrd="0" destOrd="0" presId="urn:microsoft.com/office/officeart/2008/layout/HorizontalMultiLevelHierarchy"/>
    <dgm:cxn modelId="{2956DCB8-3A1A-4E05-8737-30397128726E}" type="presParOf" srcId="{C8C1441C-5EC0-4578-ADB6-AEE5CE5B1A13}" destId="{630305BA-F674-454E-911A-380C82D0E162}" srcOrd="1" destOrd="0" presId="urn:microsoft.com/office/officeart/2008/layout/HorizontalMultiLevelHierarchy"/>
    <dgm:cxn modelId="{39785DF3-1D2E-4010-BB62-022B5354A133}" type="presParOf" srcId="{630305BA-F674-454E-911A-380C82D0E162}" destId="{DDC62F7D-380F-48A8-9B43-1C2558B1144D}" srcOrd="0" destOrd="0" presId="urn:microsoft.com/office/officeart/2008/layout/HorizontalMultiLevelHierarchy"/>
    <dgm:cxn modelId="{74278D01-8D7A-4BD0-9575-5D289AEE73FD}" type="presParOf" srcId="{DDC62F7D-380F-48A8-9B43-1C2558B1144D}" destId="{89A77BC0-75BC-44A8-A712-5484CB2F9980}" srcOrd="0" destOrd="0" presId="urn:microsoft.com/office/officeart/2008/layout/HorizontalMultiLevelHierarchy"/>
    <dgm:cxn modelId="{B9174CEB-C77B-4FD0-81E8-6DA9C2CA30BF}" type="presParOf" srcId="{630305BA-F674-454E-911A-380C82D0E162}" destId="{CED9F24F-63FC-4230-8B9B-5C44818ABE33}" srcOrd="1" destOrd="0" presId="urn:microsoft.com/office/officeart/2008/layout/HorizontalMultiLevelHierarchy"/>
    <dgm:cxn modelId="{849E60E2-91A1-44BC-80B1-00320AA444E5}" type="presParOf" srcId="{CED9F24F-63FC-4230-8B9B-5C44818ABE33}" destId="{C15323BA-E73A-4180-AF0F-D8E7B91C35EB}" srcOrd="0" destOrd="0" presId="urn:microsoft.com/office/officeart/2008/layout/HorizontalMultiLevelHierarchy"/>
    <dgm:cxn modelId="{EFF84F47-132E-42C3-B2B5-37F2ABC5A99D}" type="presParOf" srcId="{CED9F24F-63FC-4230-8B9B-5C44818ABE33}" destId="{BA30E72E-8C41-4645-8EF4-3F16205BDB92}" srcOrd="1" destOrd="0" presId="urn:microsoft.com/office/officeart/2008/layout/HorizontalMultiLevelHierarchy"/>
    <dgm:cxn modelId="{514B9EDA-6635-4C45-AEF8-BE877CF0D011}" type="presParOf" srcId="{630305BA-F674-454E-911A-380C82D0E162}" destId="{8C266CF4-1E88-4359-A3DC-0C29B7D48CF7}" srcOrd="2" destOrd="0" presId="urn:microsoft.com/office/officeart/2008/layout/HorizontalMultiLevelHierarchy"/>
    <dgm:cxn modelId="{810353D4-EA85-413E-BC51-E4D7A2F28A20}" type="presParOf" srcId="{8C266CF4-1E88-4359-A3DC-0C29B7D48CF7}" destId="{CEAB044D-832D-4387-B5B9-20395000D9A6}" srcOrd="0" destOrd="0" presId="urn:microsoft.com/office/officeart/2008/layout/HorizontalMultiLevelHierarchy"/>
    <dgm:cxn modelId="{F52501D3-7F99-42B6-BEB3-72DC6679E244}" type="presParOf" srcId="{630305BA-F674-454E-911A-380C82D0E162}" destId="{CDF02392-47A5-4895-8C15-D5101A55F452}" srcOrd="3" destOrd="0" presId="urn:microsoft.com/office/officeart/2008/layout/HorizontalMultiLevelHierarchy"/>
    <dgm:cxn modelId="{361E1B4C-DE46-4D8C-8FB4-23CF90194720}" type="presParOf" srcId="{CDF02392-47A5-4895-8C15-D5101A55F452}" destId="{2B7E3A09-87F0-4219-A5F8-CD365B81453A}" srcOrd="0" destOrd="0" presId="urn:microsoft.com/office/officeart/2008/layout/HorizontalMultiLevelHierarchy"/>
    <dgm:cxn modelId="{90E55874-C3A2-4EFD-9C50-C505C86C42FF}" type="presParOf" srcId="{CDF02392-47A5-4895-8C15-D5101A55F452}" destId="{6F2F6770-C852-4F9A-ACDA-F803E6A27490}" srcOrd="1" destOrd="0" presId="urn:microsoft.com/office/officeart/2008/layout/HorizontalMultiLevelHierarchy"/>
    <dgm:cxn modelId="{7FB39123-3AF3-4DC0-9254-98E5E8C701F0}" type="presParOf" srcId="{630305BA-F674-454E-911A-380C82D0E162}" destId="{9EFA957A-E194-4E9A-BBE6-AC144574159B}" srcOrd="4" destOrd="0" presId="urn:microsoft.com/office/officeart/2008/layout/HorizontalMultiLevelHierarchy"/>
    <dgm:cxn modelId="{287E0023-44B2-415A-B9C5-CE5176D89EE5}" type="presParOf" srcId="{9EFA957A-E194-4E9A-BBE6-AC144574159B}" destId="{440C05B4-A658-48EC-86CF-DE0FD1B495F4}" srcOrd="0" destOrd="0" presId="urn:microsoft.com/office/officeart/2008/layout/HorizontalMultiLevelHierarchy"/>
    <dgm:cxn modelId="{6B74AF8C-8363-4116-B9E3-BB352A886759}" type="presParOf" srcId="{630305BA-F674-454E-911A-380C82D0E162}" destId="{D11BA5C6-5695-4DFC-B3FA-AC72455C8A71}" srcOrd="5" destOrd="0" presId="urn:microsoft.com/office/officeart/2008/layout/HorizontalMultiLevelHierarchy"/>
    <dgm:cxn modelId="{22837A19-FCBC-4DAB-BAC6-29D020CEACAD}" type="presParOf" srcId="{D11BA5C6-5695-4DFC-B3FA-AC72455C8A71}" destId="{EB11C410-A93E-4A55-8338-3210C0EE8B7D}" srcOrd="0" destOrd="0" presId="urn:microsoft.com/office/officeart/2008/layout/HorizontalMultiLevelHierarchy"/>
    <dgm:cxn modelId="{5BBEFDB5-8B74-461E-9554-F1B2D0ACD6ED}" type="presParOf" srcId="{D11BA5C6-5695-4DFC-B3FA-AC72455C8A71}" destId="{01DAE47E-D697-4D60-9547-51DE4158E02D}" srcOrd="1" destOrd="0" presId="urn:microsoft.com/office/officeart/2008/layout/HorizontalMultiLevelHierarchy"/>
    <dgm:cxn modelId="{260BD4A3-EE66-408A-8540-7C0CB54CEE36}" type="presParOf" srcId="{D7611040-2948-4E0D-9B31-77F3E65E6E1C}" destId="{7A5499BE-0F18-48A8-ACEF-04474675C705}" srcOrd="2" destOrd="0" presId="urn:microsoft.com/office/officeart/2008/layout/HorizontalMultiLevelHierarchy"/>
    <dgm:cxn modelId="{4A145C4F-5EBD-438E-9AD2-55EC95EFBFFF}" type="presParOf" srcId="{7A5499BE-0F18-48A8-ACEF-04474675C705}" destId="{F7A003FF-872E-4E1A-B896-EC3DE7A035E6}" srcOrd="0" destOrd="0" presId="urn:microsoft.com/office/officeart/2008/layout/HorizontalMultiLevelHierarchy"/>
    <dgm:cxn modelId="{6D494DD4-C6A6-4432-98BD-0BF61E26F12B}" type="presParOf" srcId="{D7611040-2948-4E0D-9B31-77F3E65E6E1C}" destId="{AECCDF8E-6C11-4339-99C5-2FB907949CC2}" srcOrd="3" destOrd="0" presId="urn:microsoft.com/office/officeart/2008/layout/HorizontalMultiLevelHierarchy"/>
    <dgm:cxn modelId="{B986AFAE-2C2F-4158-A286-C9572DA4C169}" type="presParOf" srcId="{AECCDF8E-6C11-4339-99C5-2FB907949CC2}" destId="{82076FFE-F2CC-4E11-97B5-638A638C1391}" srcOrd="0" destOrd="0" presId="urn:microsoft.com/office/officeart/2008/layout/HorizontalMultiLevelHierarchy"/>
    <dgm:cxn modelId="{38D7E565-A1CE-4FBF-A816-1339B3498F84}" type="presParOf" srcId="{AECCDF8E-6C11-4339-99C5-2FB907949CC2}" destId="{9395A51A-2809-4203-93BA-B7746B57B718}" srcOrd="1" destOrd="0" presId="urn:microsoft.com/office/officeart/2008/layout/HorizontalMultiLevelHierarchy"/>
    <dgm:cxn modelId="{A1990E92-FD1F-4A03-9FD6-57FF4A50558E}" type="presParOf" srcId="{9395A51A-2809-4203-93BA-B7746B57B718}" destId="{42447EF0-2C96-444D-9181-1DAAF2E6F668}" srcOrd="0" destOrd="0" presId="urn:microsoft.com/office/officeart/2008/layout/HorizontalMultiLevelHierarchy"/>
    <dgm:cxn modelId="{742DFF1F-E14B-443D-9E7C-DC3302B537C9}" type="presParOf" srcId="{42447EF0-2C96-444D-9181-1DAAF2E6F668}" destId="{EC32E17B-7829-4B99-95AA-C943F32C9CBA}" srcOrd="0" destOrd="0" presId="urn:microsoft.com/office/officeart/2008/layout/HorizontalMultiLevelHierarchy"/>
    <dgm:cxn modelId="{4486C71D-3EF9-49CA-8AA5-2DE49B6BA69A}" type="presParOf" srcId="{9395A51A-2809-4203-93BA-B7746B57B718}" destId="{5CB05774-FA99-4F93-9434-BD1B7BD88C51}" srcOrd="1" destOrd="0" presId="urn:microsoft.com/office/officeart/2008/layout/HorizontalMultiLevelHierarchy"/>
    <dgm:cxn modelId="{BCFDCF0F-8C19-4AB8-95F4-F897286C2DE6}" type="presParOf" srcId="{5CB05774-FA99-4F93-9434-BD1B7BD88C51}" destId="{5655B4D1-6977-4E7D-AB31-2216487B5062}" srcOrd="0" destOrd="0" presId="urn:microsoft.com/office/officeart/2008/layout/HorizontalMultiLevelHierarchy"/>
    <dgm:cxn modelId="{5DC5DFA9-8E84-48ED-8C68-F1757CA89E74}" type="presParOf" srcId="{5CB05774-FA99-4F93-9434-BD1B7BD88C51}" destId="{3DE8B087-9686-4779-A421-C007DA1D8D0D}" srcOrd="1" destOrd="0" presId="urn:microsoft.com/office/officeart/2008/layout/HorizontalMultiLevelHierarchy"/>
    <dgm:cxn modelId="{5DBFDBF2-C3AC-4503-9129-95644E0E3631}" type="presParOf" srcId="{9395A51A-2809-4203-93BA-B7746B57B718}" destId="{A88627A7-29C9-4786-B88A-01FBDCCCF88A}" srcOrd="2" destOrd="0" presId="urn:microsoft.com/office/officeart/2008/layout/HorizontalMultiLevelHierarchy"/>
    <dgm:cxn modelId="{4206D9E1-78F9-46E9-9FA0-07FFAAB24867}" type="presParOf" srcId="{A88627A7-29C9-4786-B88A-01FBDCCCF88A}" destId="{9775831B-5857-4D34-A6F5-C3A3A0E1E881}" srcOrd="0" destOrd="0" presId="urn:microsoft.com/office/officeart/2008/layout/HorizontalMultiLevelHierarchy"/>
    <dgm:cxn modelId="{07CE2289-218D-46B0-AD74-58F9965ECE9D}" type="presParOf" srcId="{9395A51A-2809-4203-93BA-B7746B57B718}" destId="{014C6C01-3C0B-4116-BAD6-DDB320E538D1}" srcOrd="3" destOrd="0" presId="urn:microsoft.com/office/officeart/2008/layout/HorizontalMultiLevelHierarchy"/>
    <dgm:cxn modelId="{2C3F3413-1EE9-4F90-BB8C-AE649953DC37}" type="presParOf" srcId="{014C6C01-3C0B-4116-BAD6-DDB320E538D1}" destId="{766B99E0-D7AC-41E0-ADDC-E05ED510321B}" srcOrd="0" destOrd="0" presId="urn:microsoft.com/office/officeart/2008/layout/HorizontalMultiLevelHierarchy"/>
    <dgm:cxn modelId="{A185D8FA-E0C0-47F7-B645-0D50E1242D77}" type="presParOf" srcId="{014C6C01-3C0B-4116-BAD6-DDB320E538D1}" destId="{756127B5-4650-4B9F-A1B8-EEB96774A809}" srcOrd="1" destOrd="0" presId="urn:microsoft.com/office/officeart/2008/layout/HorizontalMultiLevelHierarchy"/>
    <dgm:cxn modelId="{0E0C2D59-7AC5-4EFF-87A9-105B4A3BDD2C}" type="presParOf" srcId="{D7611040-2948-4E0D-9B31-77F3E65E6E1C}" destId="{396FF1DB-9EE4-4E16-9D13-6368DA571E4E}" srcOrd="4" destOrd="0" presId="urn:microsoft.com/office/officeart/2008/layout/HorizontalMultiLevelHierarchy"/>
    <dgm:cxn modelId="{2749FD74-5324-41AF-8C7A-539FA5CB6257}" type="presParOf" srcId="{396FF1DB-9EE4-4E16-9D13-6368DA571E4E}" destId="{E0FA30F6-BACE-49DF-9708-4E875EEE98D7}" srcOrd="0" destOrd="0" presId="urn:microsoft.com/office/officeart/2008/layout/HorizontalMultiLevelHierarchy"/>
    <dgm:cxn modelId="{3D7B52A6-4A46-452C-B35B-5EBE2B5CBCC1}" type="presParOf" srcId="{D7611040-2948-4E0D-9B31-77F3E65E6E1C}" destId="{8E0A7CAC-B82B-4629-B949-EA5143B584F5}" srcOrd="5" destOrd="0" presId="urn:microsoft.com/office/officeart/2008/layout/HorizontalMultiLevelHierarchy"/>
    <dgm:cxn modelId="{361F961E-226C-4797-A5C8-CCAAC2938104}" type="presParOf" srcId="{8E0A7CAC-B82B-4629-B949-EA5143B584F5}" destId="{649712DC-0889-429E-9535-A9BB30ADAE74}" srcOrd="0" destOrd="0" presId="urn:microsoft.com/office/officeart/2008/layout/HorizontalMultiLevelHierarchy"/>
    <dgm:cxn modelId="{7975F830-AF88-4585-8943-DA824784139F}" type="presParOf" srcId="{8E0A7CAC-B82B-4629-B949-EA5143B584F5}" destId="{8DAFEFA8-F8A5-4270-8254-4F62FFAEBA80}" srcOrd="1" destOrd="0" presId="urn:microsoft.com/office/officeart/2008/layout/HorizontalMultiLevelHierarchy"/>
    <dgm:cxn modelId="{A63654BA-FA35-49A1-856F-0FEE4F51D4E6}" type="presParOf" srcId="{8DAFEFA8-F8A5-4270-8254-4F62FFAEBA80}" destId="{342E0E93-890F-4A6B-A510-B339E4A51B31}" srcOrd="0" destOrd="0" presId="urn:microsoft.com/office/officeart/2008/layout/HorizontalMultiLevelHierarchy"/>
    <dgm:cxn modelId="{475CC54D-1B0A-40A0-AEBC-38BAAE4BCFA3}" type="presParOf" srcId="{342E0E93-890F-4A6B-A510-B339E4A51B31}" destId="{28DEF64A-96C4-4108-AEED-517F2B09F460}" srcOrd="0" destOrd="0" presId="urn:microsoft.com/office/officeart/2008/layout/HorizontalMultiLevelHierarchy"/>
    <dgm:cxn modelId="{506D1D18-1146-4848-BB15-626D5AF9EDAD}" type="presParOf" srcId="{8DAFEFA8-F8A5-4270-8254-4F62FFAEBA80}" destId="{54D78EC1-E6F2-46CF-B333-973450CBE6CA}" srcOrd="1" destOrd="0" presId="urn:microsoft.com/office/officeart/2008/layout/HorizontalMultiLevelHierarchy"/>
    <dgm:cxn modelId="{C3408C44-ACEA-41FD-8F00-779DD7E25814}" type="presParOf" srcId="{54D78EC1-E6F2-46CF-B333-973450CBE6CA}" destId="{3BBAD9BC-758A-4A1A-90C0-6F4051A3633F}" srcOrd="0" destOrd="0" presId="urn:microsoft.com/office/officeart/2008/layout/HorizontalMultiLevelHierarchy"/>
    <dgm:cxn modelId="{95EDC71B-71F0-411C-99D7-7788D73B1EDC}" type="presParOf" srcId="{54D78EC1-E6F2-46CF-B333-973450CBE6CA}" destId="{31416646-EDF6-442D-BC0D-6395D02F2219}" srcOrd="1" destOrd="0" presId="urn:microsoft.com/office/officeart/2008/layout/HorizontalMultiLevelHierarchy"/>
    <dgm:cxn modelId="{345EAE10-212D-4B22-A95F-5A74BCCB1EFF}" type="presParOf" srcId="{8DAFEFA8-F8A5-4270-8254-4F62FFAEBA80}" destId="{892DB128-042E-4AF8-8BBF-F7BECFEC43F0}" srcOrd="2" destOrd="0" presId="urn:microsoft.com/office/officeart/2008/layout/HorizontalMultiLevelHierarchy"/>
    <dgm:cxn modelId="{0A847F9E-7640-4D3A-B7AE-3E9A98890977}" type="presParOf" srcId="{892DB128-042E-4AF8-8BBF-F7BECFEC43F0}" destId="{80CE8B74-B8D7-42E4-8CF6-77BAF0A724A8}" srcOrd="0" destOrd="0" presId="urn:microsoft.com/office/officeart/2008/layout/HorizontalMultiLevelHierarchy"/>
    <dgm:cxn modelId="{E28A8243-6DED-478E-887F-F96EA7734B6E}" type="presParOf" srcId="{8DAFEFA8-F8A5-4270-8254-4F62FFAEBA80}" destId="{52623304-725E-4969-8CA0-C1C26A03BC6F}" srcOrd="3" destOrd="0" presId="urn:microsoft.com/office/officeart/2008/layout/HorizontalMultiLevelHierarchy"/>
    <dgm:cxn modelId="{231BFE35-BE27-4139-B961-EBF2E6DEB5C0}" type="presParOf" srcId="{52623304-725E-4969-8CA0-C1C26A03BC6F}" destId="{165C8C91-971F-4CA5-A863-E1C65B40BE65}" srcOrd="0" destOrd="0" presId="urn:microsoft.com/office/officeart/2008/layout/HorizontalMultiLevelHierarchy"/>
    <dgm:cxn modelId="{B6178381-1709-4722-8CA5-DC43A5609DA1}" type="presParOf" srcId="{52623304-725E-4969-8CA0-C1C26A03BC6F}" destId="{E8EAB5D2-F19C-4BE2-A295-D428343CDA8E}"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992E4-4C17-4D71-9292-45D606A0E451}" type="doc">
      <dgm:prSet loTypeId="urn:microsoft.com/office/officeart/2008/layout/HorizontalMultiLevelHierarchy" loCatId="hierarchy" qsTypeId="urn:microsoft.com/office/officeart/2005/8/quickstyle/simple3" qsCatId="simple" csTypeId="urn:microsoft.com/office/officeart/2005/8/colors/colorful1#4" csCatId="colorful" phldr="1"/>
      <dgm:spPr/>
      <dgm:t>
        <a:bodyPr/>
        <a:lstStyle/>
        <a:p>
          <a:endParaRPr lang="en-GB"/>
        </a:p>
      </dgm:t>
    </dgm:pt>
    <dgm:pt modelId="{5EC373E3-0DA2-4EC5-AC8E-C11F1EFBDF63}">
      <dgm:prSet phldrT="[Text]"/>
      <dgm:spPr/>
      <dgm:t>
        <a:bodyPr/>
        <a:lstStyle/>
        <a:p>
          <a:r>
            <a:rPr lang="en-GB" dirty="0"/>
            <a:t>Power</a:t>
          </a:r>
        </a:p>
      </dgm:t>
    </dgm:pt>
    <dgm:pt modelId="{0F2A8887-1AB2-4D4E-8820-09AA836C7F45}" type="parTrans" cxnId="{8AA5656E-2824-4D73-8F59-05AFF6AF08A9}">
      <dgm:prSet/>
      <dgm:spPr/>
      <dgm:t>
        <a:bodyPr/>
        <a:lstStyle/>
        <a:p>
          <a:endParaRPr lang="en-GB"/>
        </a:p>
      </dgm:t>
    </dgm:pt>
    <dgm:pt modelId="{55E15A8C-BE9B-42E2-ACFC-E98D31277D14}" type="sibTrans" cxnId="{8AA5656E-2824-4D73-8F59-05AFF6AF08A9}">
      <dgm:prSet/>
      <dgm:spPr/>
      <dgm:t>
        <a:bodyPr/>
        <a:lstStyle/>
        <a:p>
          <a:endParaRPr lang="en-GB"/>
        </a:p>
      </dgm:t>
    </dgm:pt>
    <dgm:pt modelId="{5392BCF8-7EA0-4626-84DD-9B95378E4B1A}">
      <dgm:prSet phldrT="[Text]"/>
      <dgm:spPr/>
      <dgm:t>
        <a:bodyPr/>
        <a:lstStyle/>
        <a:p>
          <a:r>
            <a:rPr lang="en-GB" b="0" u="none" dirty="0"/>
            <a:t>5v (USB)</a:t>
          </a:r>
        </a:p>
      </dgm:t>
    </dgm:pt>
    <dgm:pt modelId="{9CA0C60A-B339-45E2-BC91-83736DD6E5BA}" type="parTrans" cxnId="{EE0F8FAB-646C-446A-A2EB-F1A3C79B2CC9}">
      <dgm:prSet/>
      <dgm:spPr/>
      <dgm:t>
        <a:bodyPr/>
        <a:lstStyle/>
        <a:p>
          <a:endParaRPr lang="en-GB" dirty="0"/>
        </a:p>
      </dgm:t>
    </dgm:pt>
    <dgm:pt modelId="{2212B0A7-5966-40F6-9428-1AFCA2CC3083}" type="sibTrans" cxnId="{EE0F8FAB-646C-446A-A2EB-F1A3C79B2CC9}">
      <dgm:prSet/>
      <dgm:spPr/>
      <dgm:t>
        <a:bodyPr/>
        <a:lstStyle/>
        <a:p>
          <a:endParaRPr lang="en-GB"/>
        </a:p>
      </dgm:t>
    </dgm:pt>
    <dgm:pt modelId="{769D94C3-3BFC-4482-AE24-B8A747412AB5}">
      <dgm:prSet phldrT="[Text]"/>
      <dgm:spPr/>
      <dgm:t>
        <a:bodyPr/>
        <a:lstStyle/>
        <a:p>
          <a:r>
            <a:rPr lang="en-GB" dirty="0"/>
            <a:t>Low Power/Current</a:t>
          </a:r>
        </a:p>
      </dgm:t>
    </dgm:pt>
    <dgm:pt modelId="{21AD6847-9B3E-40B4-8769-5EFE0BF0F13A}" type="parTrans" cxnId="{97F7707B-6CF6-40A8-8B89-A50F12318919}">
      <dgm:prSet/>
      <dgm:spPr/>
      <dgm:t>
        <a:bodyPr/>
        <a:lstStyle/>
        <a:p>
          <a:endParaRPr lang="en-GB" dirty="0"/>
        </a:p>
      </dgm:t>
    </dgm:pt>
    <dgm:pt modelId="{5BE8D5F8-7FC7-4ECB-9DE9-37C2A92CB963}" type="sibTrans" cxnId="{97F7707B-6CF6-40A8-8B89-A50F12318919}">
      <dgm:prSet/>
      <dgm:spPr/>
      <dgm:t>
        <a:bodyPr/>
        <a:lstStyle/>
        <a:p>
          <a:endParaRPr lang="en-GB"/>
        </a:p>
      </dgm:t>
    </dgm:pt>
    <dgm:pt modelId="{18BA0D22-2B33-4B65-8236-883DE7077E1C}">
      <dgm:prSet phldrT="[Text]"/>
      <dgm:spPr/>
      <dgm:t>
        <a:bodyPr/>
        <a:lstStyle/>
        <a:p>
          <a:r>
            <a:rPr lang="en-GB" dirty="0"/>
            <a:t>Low Chance of Electrocution</a:t>
          </a:r>
        </a:p>
      </dgm:t>
    </dgm:pt>
    <dgm:pt modelId="{6D0966F2-910B-48FE-B395-B5A4BF182815}" type="parTrans" cxnId="{E740E26C-D56D-4EB9-ADDC-F27F471C4D1F}">
      <dgm:prSet/>
      <dgm:spPr/>
      <dgm:t>
        <a:bodyPr/>
        <a:lstStyle/>
        <a:p>
          <a:endParaRPr lang="en-GB" dirty="0"/>
        </a:p>
      </dgm:t>
    </dgm:pt>
    <dgm:pt modelId="{2E69FD82-BE80-4543-8CE7-472DB59DF1E2}" type="sibTrans" cxnId="{E740E26C-D56D-4EB9-ADDC-F27F471C4D1F}">
      <dgm:prSet/>
      <dgm:spPr/>
      <dgm:t>
        <a:bodyPr/>
        <a:lstStyle/>
        <a:p>
          <a:endParaRPr lang="en-GB"/>
        </a:p>
      </dgm:t>
    </dgm:pt>
    <dgm:pt modelId="{06282BA6-660E-4963-BE44-9672F3F53B1B}">
      <dgm:prSet phldrT="[Text]"/>
      <dgm:spPr/>
      <dgm:t>
        <a:bodyPr/>
        <a:lstStyle/>
        <a:p>
          <a:r>
            <a:rPr lang="en-GB" dirty="0"/>
            <a:t>Batteries</a:t>
          </a:r>
        </a:p>
      </dgm:t>
    </dgm:pt>
    <dgm:pt modelId="{4FA033EB-47C0-40FC-AEF3-683D0D436508}" type="parTrans" cxnId="{FE6A0BDA-C862-43D9-AD58-A9160DBF8017}">
      <dgm:prSet/>
      <dgm:spPr/>
      <dgm:t>
        <a:bodyPr/>
        <a:lstStyle/>
        <a:p>
          <a:endParaRPr lang="en-GB" dirty="0"/>
        </a:p>
      </dgm:t>
    </dgm:pt>
    <dgm:pt modelId="{63823FEE-4921-41D8-967D-5982069A6A8D}" type="sibTrans" cxnId="{FE6A0BDA-C862-43D9-AD58-A9160DBF8017}">
      <dgm:prSet/>
      <dgm:spPr/>
      <dgm:t>
        <a:bodyPr/>
        <a:lstStyle/>
        <a:p>
          <a:endParaRPr lang="en-GB"/>
        </a:p>
      </dgm:t>
    </dgm:pt>
    <dgm:pt modelId="{F33EE0F8-EA95-496B-AE00-5A599200057F}">
      <dgm:prSet phldrT="[Text]"/>
      <dgm:spPr/>
      <dgm:t>
        <a:bodyPr/>
        <a:lstStyle/>
        <a:p>
          <a:r>
            <a:rPr lang="en-GB" dirty="0"/>
            <a:t>Not Enough Power</a:t>
          </a:r>
        </a:p>
      </dgm:t>
    </dgm:pt>
    <dgm:pt modelId="{CC6B6AA5-EB7F-44B3-A446-E8C3F0EB3DBC}" type="parTrans" cxnId="{1FF2C732-A6AF-449E-A912-0D463B0B7797}">
      <dgm:prSet/>
      <dgm:spPr/>
      <dgm:t>
        <a:bodyPr/>
        <a:lstStyle/>
        <a:p>
          <a:endParaRPr lang="en-GB" dirty="0"/>
        </a:p>
      </dgm:t>
    </dgm:pt>
    <dgm:pt modelId="{4D8BBC20-ABCD-43FE-AE0A-3ED5887B2EE8}" type="sibTrans" cxnId="{1FF2C732-A6AF-449E-A912-0D463B0B7797}">
      <dgm:prSet/>
      <dgm:spPr/>
      <dgm:t>
        <a:bodyPr/>
        <a:lstStyle/>
        <a:p>
          <a:endParaRPr lang="en-GB"/>
        </a:p>
      </dgm:t>
    </dgm:pt>
    <dgm:pt modelId="{5AAB599F-40F1-4296-8793-FEF654F5DE49}">
      <dgm:prSet phldrT="[Text]"/>
      <dgm:spPr/>
      <dgm:t>
        <a:bodyPr/>
        <a:lstStyle/>
        <a:p>
          <a:r>
            <a:rPr lang="en-GB" dirty="0"/>
            <a:t>The Leds will use lots of power</a:t>
          </a:r>
        </a:p>
      </dgm:t>
    </dgm:pt>
    <dgm:pt modelId="{F58A9655-30EF-48B8-8272-2830180BBF69}" type="parTrans" cxnId="{30D2570A-52A2-46D9-8199-67F2B232D94C}">
      <dgm:prSet/>
      <dgm:spPr/>
      <dgm:t>
        <a:bodyPr/>
        <a:lstStyle/>
        <a:p>
          <a:endParaRPr lang="en-GB" dirty="0"/>
        </a:p>
      </dgm:t>
    </dgm:pt>
    <dgm:pt modelId="{61873060-6453-46DE-80AE-26D10BA3F724}" type="sibTrans" cxnId="{30D2570A-52A2-46D9-8199-67F2B232D94C}">
      <dgm:prSet/>
      <dgm:spPr/>
      <dgm:t>
        <a:bodyPr/>
        <a:lstStyle/>
        <a:p>
          <a:endParaRPr lang="en-GB"/>
        </a:p>
      </dgm:t>
    </dgm:pt>
    <dgm:pt modelId="{BA109DFC-AFBD-42D2-B09D-537DAD36124A}">
      <dgm:prSet phldrT="[Text]"/>
      <dgm:spPr/>
      <dgm:t>
        <a:bodyPr/>
        <a:lstStyle/>
        <a:p>
          <a:r>
            <a:rPr lang="en-GB" b="1" u="sng" dirty="0"/>
            <a:t>5.5mm barrel jack</a:t>
          </a:r>
        </a:p>
      </dgm:t>
    </dgm:pt>
    <dgm:pt modelId="{4142BAB4-9E81-4518-BE7E-7BE114E9058B}" type="parTrans" cxnId="{6EC30C05-F8BE-49C8-88A5-657A7416D7B1}">
      <dgm:prSet/>
      <dgm:spPr/>
      <dgm:t>
        <a:bodyPr/>
        <a:lstStyle/>
        <a:p>
          <a:endParaRPr lang="en-GB" dirty="0"/>
        </a:p>
      </dgm:t>
    </dgm:pt>
    <dgm:pt modelId="{F3AF845C-67DD-4303-8D60-2457D9058748}" type="sibTrans" cxnId="{6EC30C05-F8BE-49C8-88A5-657A7416D7B1}">
      <dgm:prSet/>
      <dgm:spPr/>
      <dgm:t>
        <a:bodyPr/>
        <a:lstStyle/>
        <a:p>
          <a:endParaRPr lang="en-GB"/>
        </a:p>
      </dgm:t>
    </dgm:pt>
    <dgm:pt modelId="{CEF1208B-88B5-4794-82ED-D0EB6454B7AC}">
      <dgm:prSet phldrT="[Text]"/>
      <dgm:spPr/>
      <dgm:t>
        <a:bodyPr/>
        <a:lstStyle/>
        <a:p>
          <a:r>
            <a:rPr lang="en-GB" dirty="0"/>
            <a:t>5-12v DC Input</a:t>
          </a:r>
        </a:p>
      </dgm:t>
    </dgm:pt>
    <dgm:pt modelId="{86D18CC0-FAB7-46FB-A53A-E2C448F4D06E}" type="parTrans" cxnId="{15F2F900-A123-4873-BE94-983810E2B01E}">
      <dgm:prSet/>
      <dgm:spPr/>
      <dgm:t>
        <a:bodyPr/>
        <a:lstStyle/>
        <a:p>
          <a:endParaRPr lang="en-GB" dirty="0"/>
        </a:p>
      </dgm:t>
    </dgm:pt>
    <dgm:pt modelId="{3F398E0C-F2B8-46F3-ACAF-95480A132891}" type="sibTrans" cxnId="{15F2F900-A123-4873-BE94-983810E2B01E}">
      <dgm:prSet/>
      <dgm:spPr/>
      <dgm:t>
        <a:bodyPr/>
        <a:lstStyle/>
        <a:p>
          <a:endParaRPr lang="en-GB"/>
        </a:p>
      </dgm:t>
    </dgm:pt>
    <dgm:pt modelId="{2BA4C8FA-AF0C-44A8-AAE8-8A785C461F53}">
      <dgm:prSet phldrT="[Text]"/>
      <dgm:spPr/>
      <dgm:t>
        <a:bodyPr/>
        <a:lstStyle/>
        <a:p>
          <a:r>
            <a:rPr lang="en-GB" dirty="0"/>
            <a:t>Low Power</a:t>
          </a:r>
        </a:p>
      </dgm:t>
    </dgm:pt>
    <dgm:pt modelId="{119FE66E-F7BE-477B-891C-AA8CE3E7D105}" type="parTrans" cxnId="{087F428A-4B8C-4BED-9492-6D2E4EB6C61B}">
      <dgm:prSet/>
      <dgm:spPr/>
      <dgm:t>
        <a:bodyPr/>
        <a:lstStyle/>
        <a:p>
          <a:endParaRPr lang="en-GB" dirty="0"/>
        </a:p>
      </dgm:t>
    </dgm:pt>
    <dgm:pt modelId="{B6EFBE45-9BA6-4ADC-BB57-BF1D94E4DB65}" type="sibTrans" cxnId="{087F428A-4B8C-4BED-9492-6D2E4EB6C61B}">
      <dgm:prSet/>
      <dgm:spPr/>
      <dgm:t>
        <a:bodyPr/>
        <a:lstStyle/>
        <a:p>
          <a:endParaRPr lang="en-GB"/>
        </a:p>
      </dgm:t>
    </dgm:pt>
    <dgm:pt modelId="{2EFBC23D-9FF2-490C-9CB6-CC51516D9542}">
      <dgm:prSet phldrT="[Text]"/>
      <dgm:spPr/>
      <dgm:t>
        <a:bodyPr/>
        <a:lstStyle/>
        <a:p>
          <a:r>
            <a:rPr lang="en-GB" dirty="0"/>
            <a:t>Low Chance of Electrocution</a:t>
          </a:r>
        </a:p>
      </dgm:t>
    </dgm:pt>
    <dgm:pt modelId="{B1BE1A4B-2D5B-4E1D-9CF7-C17DB6895ABE}" type="parTrans" cxnId="{470BE67A-2D79-46D0-8081-F70EF3CB7B93}">
      <dgm:prSet/>
      <dgm:spPr/>
      <dgm:t>
        <a:bodyPr/>
        <a:lstStyle/>
        <a:p>
          <a:endParaRPr lang="en-GB" dirty="0"/>
        </a:p>
      </dgm:t>
    </dgm:pt>
    <dgm:pt modelId="{FAA83B92-CEE2-481B-9C71-DC9CD5B552F0}" type="sibTrans" cxnId="{470BE67A-2D79-46D0-8081-F70EF3CB7B93}">
      <dgm:prSet/>
      <dgm:spPr/>
      <dgm:t>
        <a:bodyPr/>
        <a:lstStyle/>
        <a:p>
          <a:endParaRPr lang="en-GB"/>
        </a:p>
      </dgm:t>
    </dgm:pt>
    <dgm:pt modelId="{789732EB-DC31-4A6B-81AF-7A022A4CED2E}">
      <dgm:prSet phldrT="[Text]"/>
      <dgm:spPr/>
      <dgm:t>
        <a:bodyPr/>
        <a:lstStyle/>
        <a:p>
          <a:r>
            <a:rPr lang="en-GB" dirty="0"/>
            <a:t>Large Voltage Range</a:t>
          </a:r>
        </a:p>
      </dgm:t>
    </dgm:pt>
    <dgm:pt modelId="{5899A9F7-11E7-4373-A33E-E2A1A63754EF}" type="parTrans" cxnId="{9DC1BC95-FC4B-487D-B8BB-853B1D404268}">
      <dgm:prSet/>
      <dgm:spPr/>
      <dgm:t>
        <a:bodyPr/>
        <a:lstStyle/>
        <a:p>
          <a:endParaRPr lang="en-GB" dirty="0"/>
        </a:p>
      </dgm:t>
    </dgm:pt>
    <dgm:pt modelId="{4C65D8BE-B076-43DD-99CF-6C8C2AC47C36}" type="sibTrans" cxnId="{9DC1BC95-FC4B-487D-B8BB-853B1D404268}">
      <dgm:prSet/>
      <dgm:spPr/>
      <dgm:t>
        <a:bodyPr/>
        <a:lstStyle/>
        <a:p>
          <a:endParaRPr lang="en-GB"/>
        </a:p>
      </dgm:t>
    </dgm:pt>
    <dgm:pt modelId="{4A68CFAA-0525-425D-B8F6-E443EEC4DDC1}">
      <dgm:prSet phldrT="[Text]"/>
      <dgm:spPr/>
      <dgm:t>
        <a:bodyPr/>
        <a:lstStyle/>
        <a:p>
          <a:r>
            <a:rPr lang="en-GB" dirty="0"/>
            <a:t>Mini USB</a:t>
          </a:r>
        </a:p>
      </dgm:t>
    </dgm:pt>
    <dgm:pt modelId="{72B4555C-3EB5-4FE3-93A4-DAA7C0AC5BD5}" type="parTrans" cxnId="{C3B53EAE-D76C-443B-8C1A-62422A5EC437}">
      <dgm:prSet/>
      <dgm:spPr/>
      <dgm:t>
        <a:bodyPr/>
        <a:lstStyle/>
        <a:p>
          <a:endParaRPr lang="en-GB" dirty="0"/>
        </a:p>
      </dgm:t>
    </dgm:pt>
    <dgm:pt modelId="{9633C572-8DA9-489E-9177-02EDE076E904}" type="sibTrans" cxnId="{C3B53EAE-D76C-443B-8C1A-62422A5EC437}">
      <dgm:prSet/>
      <dgm:spPr/>
      <dgm:t>
        <a:bodyPr/>
        <a:lstStyle/>
        <a:p>
          <a:endParaRPr lang="en-GB"/>
        </a:p>
      </dgm:t>
    </dgm:pt>
    <dgm:pt modelId="{33967BFF-93FB-4782-A678-C7F69A820AC1}">
      <dgm:prSet phldrT="[Text]"/>
      <dgm:spPr/>
      <dgm:t>
        <a:bodyPr/>
        <a:lstStyle/>
        <a:p>
          <a:r>
            <a:rPr lang="en-GB" dirty="0"/>
            <a:t>Works with many common power supplies</a:t>
          </a:r>
        </a:p>
      </dgm:t>
    </dgm:pt>
    <dgm:pt modelId="{D08A0D4C-33A4-4F54-81AF-0AABCF510610}" type="parTrans" cxnId="{8ACEC7E2-36FA-47DC-ACD7-DB601B22DE2A}">
      <dgm:prSet/>
      <dgm:spPr/>
      <dgm:t>
        <a:bodyPr/>
        <a:lstStyle/>
        <a:p>
          <a:endParaRPr lang="en-GB" dirty="0"/>
        </a:p>
      </dgm:t>
    </dgm:pt>
    <dgm:pt modelId="{5DC93866-4492-4F01-A9C3-93C4B8F9238A}" type="sibTrans" cxnId="{8ACEC7E2-36FA-47DC-ACD7-DB601B22DE2A}">
      <dgm:prSet/>
      <dgm:spPr/>
      <dgm:t>
        <a:bodyPr/>
        <a:lstStyle/>
        <a:p>
          <a:endParaRPr lang="en-GB"/>
        </a:p>
      </dgm:t>
    </dgm:pt>
    <dgm:pt modelId="{E2656A9A-65C1-43FC-BAE6-3E9E3C5491A8}" type="pres">
      <dgm:prSet presAssocID="{BFD992E4-4C17-4D71-9292-45D606A0E451}" presName="Name0" presStyleCnt="0">
        <dgm:presLayoutVars>
          <dgm:chPref val="1"/>
          <dgm:dir/>
          <dgm:animOne val="branch"/>
          <dgm:animLvl val="lvl"/>
          <dgm:resizeHandles val="exact"/>
        </dgm:presLayoutVars>
      </dgm:prSet>
      <dgm:spPr/>
      <dgm:t>
        <a:bodyPr/>
        <a:lstStyle/>
        <a:p>
          <a:endParaRPr lang="en-GB"/>
        </a:p>
      </dgm:t>
    </dgm:pt>
    <dgm:pt modelId="{89B3738B-7018-4030-945A-022E82EEBE68}" type="pres">
      <dgm:prSet presAssocID="{5EC373E3-0DA2-4EC5-AC8E-C11F1EFBDF63}" presName="root1" presStyleCnt="0"/>
      <dgm:spPr/>
    </dgm:pt>
    <dgm:pt modelId="{66AC7A22-CD76-4C51-AD65-6957EDF43CAA}" type="pres">
      <dgm:prSet presAssocID="{5EC373E3-0DA2-4EC5-AC8E-C11F1EFBDF63}" presName="LevelOneTextNode" presStyleLbl="node0" presStyleIdx="0" presStyleCnt="1">
        <dgm:presLayoutVars>
          <dgm:chPref val="3"/>
        </dgm:presLayoutVars>
      </dgm:prSet>
      <dgm:spPr/>
      <dgm:t>
        <a:bodyPr/>
        <a:lstStyle/>
        <a:p>
          <a:endParaRPr lang="en-GB"/>
        </a:p>
      </dgm:t>
    </dgm:pt>
    <dgm:pt modelId="{15AC65F5-05A7-4E53-BA3D-0F0364C9C296}" type="pres">
      <dgm:prSet presAssocID="{5EC373E3-0DA2-4EC5-AC8E-C11F1EFBDF63}" presName="level2hierChild" presStyleCnt="0"/>
      <dgm:spPr/>
    </dgm:pt>
    <dgm:pt modelId="{EF1F1EFB-D050-428A-BB19-8AB5297EE279}" type="pres">
      <dgm:prSet presAssocID="{9CA0C60A-B339-45E2-BC91-83736DD6E5BA}" presName="conn2-1" presStyleLbl="parChTrans1D2" presStyleIdx="0" presStyleCnt="3"/>
      <dgm:spPr/>
      <dgm:t>
        <a:bodyPr/>
        <a:lstStyle/>
        <a:p>
          <a:endParaRPr lang="en-GB"/>
        </a:p>
      </dgm:t>
    </dgm:pt>
    <dgm:pt modelId="{10597886-9A58-442E-A8D3-115B0ABF8E2D}" type="pres">
      <dgm:prSet presAssocID="{9CA0C60A-B339-45E2-BC91-83736DD6E5BA}" presName="connTx" presStyleLbl="parChTrans1D2" presStyleIdx="0" presStyleCnt="3"/>
      <dgm:spPr/>
      <dgm:t>
        <a:bodyPr/>
        <a:lstStyle/>
        <a:p>
          <a:endParaRPr lang="en-GB"/>
        </a:p>
      </dgm:t>
    </dgm:pt>
    <dgm:pt modelId="{BE75F48B-40E2-4DC1-9024-56B26137A7F5}" type="pres">
      <dgm:prSet presAssocID="{5392BCF8-7EA0-4626-84DD-9B95378E4B1A}" presName="root2" presStyleCnt="0"/>
      <dgm:spPr/>
    </dgm:pt>
    <dgm:pt modelId="{33EA9D36-4DD4-45EB-8599-536E2AE932BC}" type="pres">
      <dgm:prSet presAssocID="{5392BCF8-7EA0-4626-84DD-9B95378E4B1A}" presName="LevelTwoTextNode" presStyleLbl="node2" presStyleIdx="0" presStyleCnt="3">
        <dgm:presLayoutVars>
          <dgm:chPref val="3"/>
        </dgm:presLayoutVars>
      </dgm:prSet>
      <dgm:spPr/>
      <dgm:t>
        <a:bodyPr/>
        <a:lstStyle/>
        <a:p>
          <a:endParaRPr lang="en-GB"/>
        </a:p>
      </dgm:t>
    </dgm:pt>
    <dgm:pt modelId="{0DF2407F-BFCF-4A7E-AA91-C1D25A50BC40}" type="pres">
      <dgm:prSet presAssocID="{5392BCF8-7EA0-4626-84DD-9B95378E4B1A}" presName="level3hierChild" presStyleCnt="0"/>
      <dgm:spPr/>
    </dgm:pt>
    <dgm:pt modelId="{0499332C-ADFE-44F1-B537-6337B5087BD5}" type="pres">
      <dgm:prSet presAssocID="{21AD6847-9B3E-40B4-8769-5EFE0BF0F13A}" presName="conn2-1" presStyleLbl="parChTrans1D3" presStyleIdx="0" presStyleCnt="4"/>
      <dgm:spPr/>
      <dgm:t>
        <a:bodyPr/>
        <a:lstStyle/>
        <a:p>
          <a:endParaRPr lang="en-GB"/>
        </a:p>
      </dgm:t>
    </dgm:pt>
    <dgm:pt modelId="{1D9751B4-0E04-4D65-A3B2-4DD2EA89B7C5}" type="pres">
      <dgm:prSet presAssocID="{21AD6847-9B3E-40B4-8769-5EFE0BF0F13A}" presName="connTx" presStyleLbl="parChTrans1D3" presStyleIdx="0" presStyleCnt="4"/>
      <dgm:spPr/>
      <dgm:t>
        <a:bodyPr/>
        <a:lstStyle/>
        <a:p>
          <a:endParaRPr lang="en-GB"/>
        </a:p>
      </dgm:t>
    </dgm:pt>
    <dgm:pt modelId="{628BF07C-A89E-4179-8EBD-FBAB22359726}" type="pres">
      <dgm:prSet presAssocID="{769D94C3-3BFC-4482-AE24-B8A747412AB5}" presName="root2" presStyleCnt="0"/>
      <dgm:spPr/>
    </dgm:pt>
    <dgm:pt modelId="{B2067AFC-E6F4-4591-8F3D-6FF7B729CAE6}" type="pres">
      <dgm:prSet presAssocID="{769D94C3-3BFC-4482-AE24-B8A747412AB5}" presName="LevelTwoTextNode" presStyleLbl="node3" presStyleIdx="0" presStyleCnt="4">
        <dgm:presLayoutVars>
          <dgm:chPref val="3"/>
        </dgm:presLayoutVars>
      </dgm:prSet>
      <dgm:spPr/>
      <dgm:t>
        <a:bodyPr/>
        <a:lstStyle/>
        <a:p>
          <a:endParaRPr lang="en-GB"/>
        </a:p>
      </dgm:t>
    </dgm:pt>
    <dgm:pt modelId="{EED8EB40-E5F2-4BB6-B42B-873539A00A8A}" type="pres">
      <dgm:prSet presAssocID="{769D94C3-3BFC-4482-AE24-B8A747412AB5}" presName="level3hierChild" presStyleCnt="0"/>
      <dgm:spPr/>
    </dgm:pt>
    <dgm:pt modelId="{37451C00-02EC-416A-ACA5-066E7E724EFF}" type="pres">
      <dgm:prSet presAssocID="{6D0966F2-910B-48FE-B395-B5A4BF182815}" presName="conn2-1" presStyleLbl="parChTrans1D4" presStyleIdx="0" presStyleCnt="6"/>
      <dgm:spPr/>
      <dgm:t>
        <a:bodyPr/>
        <a:lstStyle/>
        <a:p>
          <a:endParaRPr lang="en-GB"/>
        </a:p>
      </dgm:t>
    </dgm:pt>
    <dgm:pt modelId="{25FDF291-E2EC-4A9D-A386-7D59B768B34E}" type="pres">
      <dgm:prSet presAssocID="{6D0966F2-910B-48FE-B395-B5A4BF182815}" presName="connTx" presStyleLbl="parChTrans1D4" presStyleIdx="0" presStyleCnt="6"/>
      <dgm:spPr/>
      <dgm:t>
        <a:bodyPr/>
        <a:lstStyle/>
        <a:p>
          <a:endParaRPr lang="en-GB"/>
        </a:p>
      </dgm:t>
    </dgm:pt>
    <dgm:pt modelId="{6C85BF47-43B2-443C-9807-1B82398135EF}" type="pres">
      <dgm:prSet presAssocID="{18BA0D22-2B33-4B65-8236-883DE7077E1C}" presName="root2" presStyleCnt="0"/>
      <dgm:spPr/>
    </dgm:pt>
    <dgm:pt modelId="{609A701F-CE55-4E86-8ABA-E4690DCFAACB}" type="pres">
      <dgm:prSet presAssocID="{18BA0D22-2B33-4B65-8236-883DE7077E1C}" presName="LevelTwoTextNode" presStyleLbl="node4" presStyleIdx="0" presStyleCnt="6">
        <dgm:presLayoutVars>
          <dgm:chPref val="3"/>
        </dgm:presLayoutVars>
      </dgm:prSet>
      <dgm:spPr/>
      <dgm:t>
        <a:bodyPr/>
        <a:lstStyle/>
        <a:p>
          <a:endParaRPr lang="en-GB"/>
        </a:p>
      </dgm:t>
    </dgm:pt>
    <dgm:pt modelId="{DFB26697-F94C-43C9-8459-C41ED6CB7593}" type="pres">
      <dgm:prSet presAssocID="{18BA0D22-2B33-4B65-8236-883DE7077E1C}" presName="level3hierChild" presStyleCnt="0"/>
      <dgm:spPr/>
    </dgm:pt>
    <dgm:pt modelId="{8C7CA722-871A-4124-8FDC-1A5AAE0A2195}" type="pres">
      <dgm:prSet presAssocID="{72B4555C-3EB5-4FE3-93A4-DAA7C0AC5BD5}" presName="conn2-1" presStyleLbl="parChTrans1D3" presStyleIdx="1" presStyleCnt="4"/>
      <dgm:spPr/>
      <dgm:t>
        <a:bodyPr/>
        <a:lstStyle/>
        <a:p>
          <a:endParaRPr lang="en-GB"/>
        </a:p>
      </dgm:t>
    </dgm:pt>
    <dgm:pt modelId="{790C20BA-F3B6-4185-B8DA-624C2AAFAE16}" type="pres">
      <dgm:prSet presAssocID="{72B4555C-3EB5-4FE3-93A4-DAA7C0AC5BD5}" presName="connTx" presStyleLbl="parChTrans1D3" presStyleIdx="1" presStyleCnt="4"/>
      <dgm:spPr/>
      <dgm:t>
        <a:bodyPr/>
        <a:lstStyle/>
        <a:p>
          <a:endParaRPr lang="en-GB"/>
        </a:p>
      </dgm:t>
    </dgm:pt>
    <dgm:pt modelId="{B85F1777-709E-4433-BE0A-0422B66642DE}" type="pres">
      <dgm:prSet presAssocID="{4A68CFAA-0525-425D-B8F6-E443EEC4DDC1}" presName="root2" presStyleCnt="0"/>
      <dgm:spPr/>
    </dgm:pt>
    <dgm:pt modelId="{56694348-D34A-4BEF-A12F-A443A3AF294B}" type="pres">
      <dgm:prSet presAssocID="{4A68CFAA-0525-425D-B8F6-E443EEC4DDC1}" presName="LevelTwoTextNode" presStyleLbl="node3" presStyleIdx="1" presStyleCnt="4">
        <dgm:presLayoutVars>
          <dgm:chPref val="3"/>
        </dgm:presLayoutVars>
      </dgm:prSet>
      <dgm:spPr/>
      <dgm:t>
        <a:bodyPr/>
        <a:lstStyle/>
        <a:p>
          <a:endParaRPr lang="en-GB"/>
        </a:p>
      </dgm:t>
    </dgm:pt>
    <dgm:pt modelId="{0CFA264C-F46E-4007-939E-1E4D32467EDA}" type="pres">
      <dgm:prSet presAssocID="{4A68CFAA-0525-425D-B8F6-E443EEC4DDC1}" presName="level3hierChild" presStyleCnt="0"/>
      <dgm:spPr/>
    </dgm:pt>
    <dgm:pt modelId="{2D0D94B2-4E80-4555-98CB-55446E2F5B49}" type="pres">
      <dgm:prSet presAssocID="{4FA033EB-47C0-40FC-AEF3-683D0D436508}" presName="conn2-1" presStyleLbl="parChTrans1D2" presStyleIdx="1" presStyleCnt="3"/>
      <dgm:spPr/>
      <dgm:t>
        <a:bodyPr/>
        <a:lstStyle/>
        <a:p>
          <a:endParaRPr lang="en-GB"/>
        </a:p>
      </dgm:t>
    </dgm:pt>
    <dgm:pt modelId="{138619EE-51CA-458D-AEE4-3163F0D0EC9D}" type="pres">
      <dgm:prSet presAssocID="{4FA033EB-47C0-40FC-AEF3-683D0D436508}" presName="connTx" presStyleLbl="parChTrans1D2" presStyleIdx="1" presStyleCnt="3"/>
      <dgm:spPr/>
      <dgm:t>
        <a:bodyPr/>
        <a:lstStyle/>
        <a:p>
          <a:endParaRPr lang="en-GB"/>
        </a:p>
      </dgm:t>
    </dgm:pt>
    <dgm:pt modelId="{0D5DF3ED-886B-43DF-ABAD-C3ECFB60A759}" type="pres">
      <dgm:prSet presAssocID="{06282BA6-660E-4963-BE44-9672F3F53B1B}" presName="root2" presStyleCnt="0"/>
      <dgm:spPr/>
    </dgm:pt>
    <dgm:pt modelId="{DFEE003E-9798-448B-A218-10ADA305BB73}" type="pres">
      <dgm:prSet presAssocID="{06282BA6-660E-4963-BE44-9672F3F53B1B}" presName="LevelTwoTextNode" presStyleLbl="node2" presStyleIdx="1" presStyleCnt="3">
        <dgm:presLayoutVars>
          <dgm:chPref val="3"/>
        </dgm:presLayoutVars>
      </dgm:prSet>
      <dgm:spPr/>
      <dgm:t>
        <a:bodyPr/>
        <a:lstStyle/>
        <a:p>
          <a:endParaRPr lang="en-GB"/>
        </a:p>
      </dgm:t>
    </dgm:pt>
    <dgm:pt modelId="{9796CEC0-AF91-4A23-A1A7-DE69629C1DE3}" type="pres">
      <dgm:prSet presAssocID="{06282BA6-660E-4963-BE44-9672F3F53B1B}" presName="level3hierChild" presStyleCnt="0"/>
      <dgm:spPr/>
    </dgm:pt>
    <dgm:pt modelId="{9C4740A5-E757-4823-A371-BF8AF0F9CD65}" type="pres">
      <dgm:prSet presAssocID="{CC6B6AA5-EB7F-44B3-A446-E8C3F0EB3DBC}" presName="conn2-1" presStyleLbl="parChTrans1D3" presStyleIdx="2" presStyleCnt="4"/>
      <dgm:spPr/>
      <dgm:t>
        <a:bodyPr/>
        <a:lstStyle/>
        <a:p>
          <a:endParaRPr lang="en-GB"/>
        </a:p>
      </dgm:t>
    </dgm:pt>
    <dgm:pt modelId="{A872EAEF-42A8-4224-A7F3-E9B268B8EDCA}" type="pres">
      <dgm:prSet presAssocID="{CC6B6AA5-EB7F-44B3-A446-E8C3F0EB3DBC}" presName="connTx" presStyleLbl="parChTrans1D3" presStyleIdx="2" presStyleCnt="4"/>
      <dgm:spPr/>
      <dgm:t>
        <a:bodyPr/>
        <a:lstStyle/>
        <a:p>
          <a:endParaRPr lang="en-GB"/>
        </a:p>
      </dgm:t>
    </dgm:pt>
    <dgm:pt modelId="{7790C306-15A7-436B-A8F9-AB3B670B2237}" type="pres">
      <dgm:prSet presAssocID="{F33EE0F8-EA95-496B-AE00-5A599200057F}" presName="root2" presStyleCnt="0"/>
      <dgm:spPr/>
    </dgm:pt>
    <dgm:pt modelId="{6B583AC2-6F7F-452F-8BB4-5B79C909970F}" type="pres">
      <dgm:prSet presAssocID="{F33EE0F8-EA95-496B-AE00-5A599200057F}" presName="LevelTwoTextNode" presStyleLbl="node3" presStyleIdx="2" presStyleCnt="4">
        <dgm:presLayoutVars>
          <dgm:chPref val="3"/>
        </dgm:presLayoutVars>
      </dgm:prSet>
      <dgm:spPr/>
      <dgm:t>
        <a:bodyPr/>
        <a:lstStyle/>
        <a:p>
          <a:endParaRPr lang="en-GB"/>
        </a:p>
      </dgm:t>
    </dgm:pt>
    <dgm:pt modelId="{7FCB4597-BD21-491D-8337-80C3559AB37A}" type="pres">
      <dgm:prSet presAssocID="{F33EE0F8-EA95-496B-AE00-5A599200057F}" presName="level3hierChild" presStyleCnt="0"/>
      <dgm:spPr/>
    </dgm:pt>
    <dgm:pt modelId="{C3BD2773-F4B0-4E68-9C00-43F2ECDE4562}" type="pres">
      <dgm:prSet presAssocID="{F58A9655-30EF-48B8-8272-2830180BBF69}" presName="conn2-1" presStyleLbl="parChTrans1D4" presStyleIdx="1" presStyleCnt="6"/>
      <dgm:spPr/>
      <dgm:t>
        <a:bodyPr/>
        <a:lstStyle/>
        <a:p>
          <a:endParaRPr lang="en-GB"/>
        </a:p>
      </dgm:t>
    </dgm:pt>
    <dgm:pt modelId="{51B1567B-1410-45B1-8570-AA5FA22C9A05}" type="pres">
      <dgm:prSet presAssocID="{F58A9655-30EF-48B8-8272-2830180BBF69}" presName="connTx" presStyleLbl="parChTrans1D4" presStyleIdx="1" presStyleCnt="6"/>
      <dgm:spPr/>
      <dgm:t>
        <a:bodyPr/>
        <a:lstStyle/>
        <a:p>
          <a:endParaRPr lang="en-GB"/>
        </a:p>
      </dgm:t>
    </dgm:pt>
    <dgm:pt modelId="{93098061-6FF2-4A25-B357-B4E191EC231C}" type="pres">
      <dgm:prSet presAssocID="{5AAB599F-40F1-4296-8793-FEF654F5DE49}" presName="root2" presStyleCnt="0"/>
      <dgm:spPr/>
    </dgm:pt>
    <dgm:pt modelId="{A529683A-8C41-4A9F-8702-7110A41D7173}" type="pres">
      <dgm:prSet presAssocID="{5AAB599F-40F1-4296-8793-FEF654F5DE49}" presName="LevelTwoTextNode" presStyleLbl="node4" presStyleIdx="1" presStyleCnt="6">
        <dgm:presLayoutVars>
          <dgm:chPref val="3"/>
        </dgm:presLayoutVars>
      </dgm:prSet>
      <dgm:spPr/>
      <dgm:t>
        <a:bodyPr/>
        <a:lstStyle/>
        <a:p>
          <a:endParaRPr lang="en-GB"/>
        </a:p>
      </dgm:t>
    </dgm:pt>
    <dgm:pt modelId="{10831489-5362-4B3F-BD47-28CA44A76A5E}" type="pres">
      <dgm:prSet presAssocID="{5AAB599F-40F1-4296-8793-FEF654F5DE49}" presName="level3hierChild" presStyleCnt="0"/>
      <dgm:spPr/>
    </dgm:pt>
    <dgm:pt modelId="{344AEFCB-DA18-4E0D-8EF1-829A6075C230}" type="pres">
      <dgm:prSet presAssocID="{4142BAB4-9E81-4518-BE7E-7BE114E9058B}" presName="conn2-1" presStyleLbl="parChTrans1D2" presStyleIdx="2" presStyleCnt="3"/>
      <dgm:spPr/>
      <dgm:t>
        <a:bodyPr/>
        <a:lstStyle/>
        <a:p>
          <a:endParaRPr lang="en-GB"/>
        </a:p>
      </dgm:t>
    </dgm:pt>
    <dgm:pt modelId="{888B741D-2FD5-4787-9AE2-E32DCE93BDDF}" type="pres">
      <dgm:prSet presAssocID="{4142BAB4-9E81-4518-BE7E-7BE114E9058B}" presName="connTx" presStyleLbl="parChTrans1D2" presStyleIdx="2" presStyleCnt="3"/>
      <dgm:spPr/>
      <dgm:t>
        <a:bodyPr/>
        <a:lstStyle/>
        <a:p>
          <a:endParaRPr lang="en-GB"/>
        </a:p>
      </dgm:t>
    </dgm:pt>
    <dgm:pt modelId="{84328C14-EE06-42B7-88A5-FE990AAD6141}" type="pres">
      <dgm:prSet presAssocID="{BA109DFC-AFBD-42D2-B09D-537DAD36124A}" presName="root2" presStyleCnt="0"/>
      <dgm:spPr/>
    </dgm:pt>
    <dgm:pt modelId="{44D6DDD6-A797-4BD7-B96C-1DD562C0414D}" type="pres">
      <dgm:prSet presAssocID="{BA109DFC-AFBD-42D2-B09D-537DAD36124A}" presName="LevelTwoTextNode" presStyleLbl="node2" presStyleIdx="2" presStyleCnt="3">
        <dgm:presLayoutVars>
          <dgm:chPref val="3"/>
        </dgm:presLayoutVars>
      </dgm:prSet>
      <dgm:spPr/>
      <dgm:t>
        <a:bodyPr/>
        <a:lstStyle/>
        <a:p>
          <a:endParaRPr lang="en-GB"/>
        </a:p>
      </dgm:t>
    </dgm:pt>
    <dgm:pt modelId="{AF0B9D59-F9A5-4673-991F-1A6773C65562}" type="pres">
      <dgm:prSet presAssocID="{BA109DFC-AFBD-42D2-B09D-537DAD36124A}" presName="level3hierChild" presStyleCnt="0"/>
      <dgm:spPr/>
    </dgm:pt>
    <dgm:pt modelId="{8FAAEE4D-20CF-404D-B56A-9F9DE4BD04B2}" type="pres">
      <dgm:prSet presAssocID="{86D18CC0-FAB7-46FB-A53A-E2C448F4D06E}" presName="conn2-1" presStyleLbl="parChTrans1D3" presStyleIdx="3" presStyleCnt="4"/>
      <dgm:spPr/>
      <dgm:t>
        <a:bodyPr/>
        <a:lstStyle/>
        <a:p>
          <a:endParaRPr lang="en-GB"/>
        </a:p>
      </dgm:t>
    </dgm:pt>
    <dgm:pt modelId="{96459739-BCF2-4961-B48B-8ACAC01A4922}" type="pres">
      <dgm:prSet presAssocID="{86D18CC0-FAB7-46FB-A53A-E2C448F4D06E}" presName="connTx" presStyleLbl="parChTrans1D3" presStyleIdx="3" presStyleCnt="4"/>
      <dgm:spPr/>
      <dgm:t>
        <a:bodyPr/>
        <a:lstStyle/>
        <a:p>
          <a:endParaRPr lang="en-GB"/>
        </a:p>
      </dgm:t>
    </dgm:pt>
    <dgm:pt modelId="{42B154CE-95C9-407B-82CF-D11EB2794C64}" type="pres">
      <dgm:prSet presAssocID="{CEF1208B-88B5-4794-82ED-D0EB6454B7AC}" presName="root2" presStyleCnt="0"/>
      <dgm:spPr/>
    </dgm:pt>
    <dgm:pt modelId="{70893CF6-4ABD-49D1-8AD9-EBE4A2998A10}" type="pres">
      <dgm:prSet presAssocID="{CEF1208B-88B5-4794-82ED-D0EB6454B7AC}" presName="LevelTwoTextNode" presStyleLbl="node3" presStyleIdx="3" presStyleCnt="4">
        <dgm:presLayoutVars>
          <dgm:chPref val="3"/>
        </dgm:presLayoutVars>
      </dgm:prSet>
      <dgm:spPr/>
      <dgm:t>
        <a:bodyPr/>
        <a:lstStyle/>
        <a:p>
          <a:endParaRPr lang="en-GB"/>
        </a:p>
      </dgm:t>
    </dgm:pt>
    <dgm:pt modelId="{95587863-1361-45A9-B005-8C2A26022C9A}" type="pres">
      <dgm:prSet presAssocID="{CEF1208B-88B5-4794-82ED-D0EB6454B7AC}" presName="level3hierChild" presStyleCnt="0"/>
      <dgm:spPr/>
    </dgm:pt>
    <dgm:pt modelId="{987E9C3D-A113-4D3A-B31C-C29754693A57}" type="pres">
      <dgm:prSet presAssocID="{119FE66E-F7BE-477B-891C-AA8CE3E7D105}" presName="conn2-1" presStyleLbl="parChTrans1D4" presStyleIdx="2" presStyleCnt="6"/>
      <dgm:spPr/>
      <dgm:t>
        <a:bodyPr/>
        <a:lstStyle/>
        <a:p>
          <a:endParaRPr lang="en-GB"/>
        </a:p>
      </dgm:t>
    </dgm:pt>
    <dgm:pt modelId="{CC07E308-B0E2-4217-B64A-BDE36CBF61A6}" type="pres">
      <dgm:prSet presAssocID="{119FE66E-F7BE-477B-891C-AA8CE3E7D105}" presName="connTx" presStyleLbl="parChTrans1D4" presStyleIdx="2" presStyleCnt="6"/>
      <dgm:spPr/>
      <dgm:t>
        <a:bodyPr/>
        <a:lstStyle/>
        <a:p>
          <a:endParaRPr lang="en-GB"/>
        </a:p>
      </dgm:t>
    </dgm:pt>
    <dgm:pt modelId="{2153E410-4C2E-4FE7-8009-D3E53BC932A6}" type="pres">
      <dgm:prSet presAssocID="{2BA4C8FA-AF0C-44A8-AAE8-8A785C461F53}" presName="root2" presStyleCnt="0"/>
      <dgm:spPr/>
    </dgm:pt>
    <dgm:pt modelId="{47F24123-533C-4902-BF73-E88D41A38B49}" type="pres">
      <dgm:prSet presAssocID="{2BA4C8FA-AF0C-44A8-AAE8-8A785C461F53}" presName="LevelTwoTextNode" presStyleLbl="node4" presStyleIdx="2" presStyleCnt="6">
        <dgm:presLayoutVars>
          <dgm:chPref val="3"/>
        </dgm:presLayoutVars>
      </dgm:prSet>
      <dgm:spPr/>
      <dgm:t>
        <a:bodyPr/>
        <a:lstStyle/>
        <a:p>
          <a:endParaRPr lang="en-GB"/>
        </a:p>
      </dgm:t>
    </dgm:pt>
    <dgm:pt modelId="{E281284E-8837-40A7-B2FB-B85ED6B72AFB}" type="pres">
      <dgm:prSet presAssocID="{2BA4C8FA-AF0C-44A8-AAE8-8A785C461F53}" presName="level3hierChild" presStyleCnt="0"/>
      <dgm:spPr/>
    </dgm:pt>
    <dgm:pt modelId="{66B14E7A-63A3-4655-94AA-054F68E88599}" type="pres">
      <dgm:prSet presAssocID="{B1BE1A4B-2D5B-4E1D-9CF7-C17DB6895ABE}" presName="conn2-1" presStyleLbl="parChTrans1D4" presStyleIdx="3" presStyleCnt="6"/>
      <dgm:spPr/>
      <dgm:t>
        <a:bodyPr/>
        <a:lstStyle/>
        <a:p>
          <a:endParaRPr lang="en-GB"/>
        </a:p>
      </dgm:t>
    </dgm:pt>
    <dgm:pt modelId="{8C8BE5FB-D28D-4B7A-8F5B-05215DD10463}" type="pres">
      <dgm:prSet presAssocID="{B1BE1A4B-2D5B-4E1D-9CF7-C17DB6895ABE}" presName="connTx" presStyleLbl="parChTrans1D4" presStyleIdx="3" presStyleCnt="6"/>
      <dgm:spPr/>
      <dgm:t>
        <a:bodyPr/>
        <a:lstStyle/>
        <a:p>
          <a:endParaRPr lang="en-GB"/>
        </a:p>
      </dgm:t>
    </dgm:pt>
    <dgm:pt modelId="{D0F45765-1A8F-4015-B6D3-532B2880A429}" type="pres">
      <dgm:prSet presAssocID="{2EFBC23D-9FF2-490C-9CB6-CC51516D9542}" presName="root2" presStyleCnt="0"/>
      <dgm:spPr/>
    </dgm:pt>
    <dgm:pt modelId="{F058AB45-D528-4F69-8944-38CB65914D07}" type="pres">
      <dgm:prSet presAssocID="{2EFBC23D-9FF2-490C-9CB6-CC51516D9542}" presName="LevelTwoTextNode" presStyleLbl="node4" presStyleIdx="3" presStyleCnt="6">
        <dgm:presLayoutVars>
          <dgm:chPref val="3"/>
        </dgm:presLayoutVars>
      </dgm:prSet>
      <dgm:spPr/>
      <dgm:t>
        <a:bodyPr/>
        <a:lstStyle/>
        <a:p>
          <a:endParaRPr lang="en-GB"/>
        </a:p>
      </dgm:t>
    </dgm:pt>
    <dgm:pt modelId="{33EB800B-C3C8-4208-8793-8BD9DEFCA9AA}" type="pres">
      <dgm:prSet presAssocID="{2EFBC23D-9FF2-490C-9CB6-CC51516D9542}" presName="level3hierChild" presStyleCnt="0"/>
      <dgm:spPr/>
    </dgm:pt>
    <dgm:pt modelId="{112414B1-C6BD-41FE-91FB-FFA3B462BB61}" type="pres">
      <dgm:prSet presAssocID="{5899A9F7-11E7-4373-A33E-E2A1A63754EF}" presName="conn2-1" presStyleLbl="parChTrans1D4" presStyleIdx="4" presStyleCnt="6"/>
      <dgm:spPr/>
      <dgm:t>
        <a:bodyPr/>
        <a:lstStyle/>
        <a:p>
          <a:endParaRPr lang="en-GB"/>
        </a:p>
      </dgm:t>
    </dgm:pt>
    <dgm:pt modelId="{8CB0011C-D56A-4C7F-9A7D-3D7B08AA8570}" type="pres">
      <dgm:prSet presAssocID="{5899A9F7-11E7-4373-A33E-E2A1A63754EF}" presName="connTx" presStyleLbl="parChTrans1D4" presStyleIdx="4" presStyleCnt="6"/>
      <dgm:spPr/>
      <dgm:t>
        <a:bodyPr/>
        <a:lstStyle/>
        <a:p>
          <a:endParaRPr lang="en-GB"/>
        </a:p>
      </dgm:t>
    </dgm:pt>
    <dgm:pt modelId="{4D34DE45-D361-4E75-8E95-3C549F73F197}" type="pres">
      <dgm:prSet presAssocID="{789732EB-DC31-4A6B-81AF-7A022A4CED2E}" presName="root2" presStyleCnt="0"/>
      <dgm:spPr/>
    </dgm:pt>
    <dgm:pt modelId="{B4711681-326A-42E2-9A06-42378E57B644}" type="pres">
      <dgm:prSet presAssocID="{789732EB-DC31-4A6B-81AF-7A022A4CED2E}" presName="LevelTwoTextNode" presStyleLbl="node4" presStyleIdx="4" presStyleCnt="6">
        <dgm:presLayoutVars>
          <dgm:chPref val="3"/>
        </dgm:presLayoutVars>
      </dgm:prSet>
      <dgm:spPr/>
      <dgm:t>
        <a:bodyPr/>
        <a:lstStyle/>
        <a:p>
          <a:endParaRPr lang="en-GB"/>
        </a:p>
      </dgm:t>
    </dgm:pt>
    <dgm:pt modelId="{32AA0F40-1614-48F7-841C-7EF2708035D5}" type="pres">
      <dgm:prSet presAssocID="{789732EB-DC31-4A6B-81AF-7A022A4CED2E}" presName="level3hierChild" presStyleCnt="0"/>
      <dgm:spPr/>
    </dgm:pt>
    <dgm:pt modelId="{8F30A7EF-4FE0-4DE8-8F00-4135E404783A}" type="pres">
      <dgm:prSet presAssocID="{D08A0D4C-33A4-4F54-81AF-0AABCF510610}" presName="conn2-1" presStyleLbl="parChTrans1D4" presStyleIdx="5" presStyleCnt="6"/>
      <dgm:spPr/>
      <dgm:t>
        <a:bodyPr/>
        <a:lstStyle/>
        <a:p>
          <a:endParaRPr lang="en-GB"/>
        </a:p>
      </dgm:t>
    </dgm:pt>
    <dgm:pt modelId="{EF9233CB-5651-4DBC-B7E5-8CD64058E391}" type="pres">
      <dgm:prSet presAssocID="{D08A0D4C-33A4-4F54-81AF-0AABCF510610}" presName="connTx" presStyleLbl="parChTrans1D4" presStyleIdx="5" presStyleCnt="6"/>
      <dgm:spPr/>
      <dgm:t>
        <a:bodyPr/>
        <a:lstStyle/>
        <a:p>
          <a:endParaRPr lang="en-GB"/>
        </a:p>
      </dgm:t>
    </dgm:pt>
    <dgm:pt modelId="{AA04C05D-3BB2-4E3A-A131-6E57E4DC02C4}" type="pres">
      <dgm:prSet presAssocID="{33967BFF-93FB-4782-A678-C7F69A820AC1}" presName="root2" presStyleCnt="0"/>
      <dgm:spPr/>
    </dgm:pt>
    <dgm:pt modelId="{C856E210-518F-4231-AAD2-8BB722757C7F}" type="pres">
      <dgm:prSet presAssocID="{33967BFF-93FB-4782-A678-C7F69A820AC1}" presName="LevelTwoTextNode" presStyleLbl="node4" presStyleIdx="5" presStyleCnt="6">
        <dgm:presLayoutVars>
          <dgm:chPref val="3"/>
        </dgm:presLayoutVars>
      </dgm:prSet>
      <dgm:spPr/>
      <dgm:t>
        <a:bodyPr/>
        <a:lstStyle/>
        <a:p>
          <a:endParaRPr lang="en-GB"/>
        </a:p>
      </dgm:t>
    </dgm:pt>
    <dgm:pt modelId="{EB2FF116-922A-4BEE-9591-B9F031B26626}" type="pres">
      <dgm:prSet presAssocID="{33967BFF-93FB-4782-A678-C7F69A820AC1}" presName="level3hierChild" presStyleCnt="0"/>
      <dgm:spPr/>
    </dgm:pt>
  </dgm:ptLst>
  <dgm:cxnLst>
    <dgm:cxn modelId="{0D8F8A41-A7D8-49E2-9B2E-A421E0B579A0}" type="presOf" srcId="{72B4555C-3EB5-4FE3-93A4-DAA7C0AC5BD5}" destId="{8C7CA722-871A-4124-8FDC-1A5AAE0A2195}" srcOrd="0" destOrd="0" presId="urn:microsoft.com/office/officeart/2008/layout/HorizontalMultiLevelHierarchy"/>
    <dgm:cxn modelId="{B056166F-8D2C-4641-85DB-2B2F159E3CE4}" type="presOf" srcId="{B1BE1A4B-2D5B-4E1D-9CF7-C17DB6895ABE}" destId="{8C8BE5FB-D28D-4B7A-8F5B-05215DD10463}" srcOrd="1" destOrd="0" presId="urn:microsoft.com/office/officeart/2008/layout/HorizontalMultiLevelHierarchy"/>
    <dgm:cxn modelId="{74023170-3065-4139-9293-7FECE140A8BE}" type="presOf" srcId="{4142BAB4-9E81-4518-BE7E-7BE114E9058B}" destId="{888B741D-2FD5-4787-9AE2-E32DCE93BDDF}" srcOrd="1" destOrd="0" presId="urn:microsoft.com/office/officeart/2008/layout/HorizontalMultiLevelHierarchy"/>
    <dgm:cxn modelId="{97F7707B-6CF6-40A8-8B89-A50F12318919}" srcId="{5392BCF8-7EA0-4626-84DD-9B95378E4B1A}" destId="{769D94C3-3BFC-4482-AE24-B8A747412AB5}" srcOrd="0" destOrd="0" parTransId="{21AD6847-9B3E-40B4-8769-5EFE0BF0F13A}" sibTransId="{5BE8D5F8-7FC7-4ECB-9DE9-37C2A92CB963}"/>
    <dgm:cxn modelId="{E179D9CE-3BB2-4A42-8F17-36E03189F2EF}" type="presOf" srcId="{119FE66E-F7BE-477B-891C-AA8CE3E7D105}" destId="{987E9C3D-A113-4D3A-B31C-C29754693A57}" srcOrd="0" destOrd="0" presId="urn:microsoft.com/office/officeart/2008/layout/HorizontalMultiLevelHierarchy"/>
    <dgm:cxn modelId="{EE0F8FAB-646C-446A-A2EB-F1A3C79B2CC9}" srcId="{5EC373E3-0DA2-4EC5-AC8E-C11F1EFBDF63}" destId="{5392BCF8-7EA0-4626-84DD-9B95378E4B1A}" srcOrd="0" destOrd="0" parTransId="{9CA0C60A-B339-45E2-BC91-83736DD6E5BA}" sibTransId="{2212B0A7-5966-40F6-9428-1AFCA2CC3083}"/>
    <dgm:cxn modelId="{30D2570A-52A2-46D9-8199-67F2B232D94C}" srcId="{F33EE0F8-EA95-496B-AE00-5A599200057F}" destId="{5AAB599F-40F1-4296-8793-FEF654F5DE49}" srcOrd="0" destOrd="0" parTransId="{F58A9655-30EF-48B8-8272-2830180BBF69}" sibTransId="{61873060-6453-46DE-80AE-26D10BA3F724}"/>
    <dgm:cxn modelId="{8ACEC7E2-36FA-47DC-ACD7-DB601B22DE2A}" srcId="{789732EB-DC31-4A6B-81AF-7A022A4CED2E}" destId="{33967BFF-93FB-4782-A678-C7F69A820AC1}" srcOrd="0" destOrd="0" parTransId="{D08A0D4C-33A4-4F54-81AF-0AABCF510610}" sibTransId="{5DC93866-4492-4F01-A9C3-93C4B8F9238A}"/>
    <dgm:cxn modelId="{9DC1BC95-FC4B-487D-B8BB-853B1D404268}" srcId="{CEF1208B-88B5-4794-82ED-D0EB6454B7AC}" destId="{789732EB-DC31-4A6B-81AF-7A022A4CED2E}" srcOrd="1" destOrd="0" parTransId="{5899A9F7-11E7-4373-A33E-E2A1A63754EF}" sibTransId="{4C65D8BE-B076-43DD-99CF-6C8C2AC47C36}"/>
    <dgm:cxn modelId="{1FF2C732-A6AF-449E-A912-0D463B0B7797}" srcId="{06282BA6-660E-4963-BE44-9672F3F53B1B}" destId="{F33EE0F8-EA95-496B-AE00-5A599200057F}" srcOrd="0" destOrd="0" parTransId="{CC6B6AA5-EB7F-44B3-A446-E8C3F0EB3DBC}" sibTransId="{4D8BBC20-ABCD-43FE-AE0A-3ED5887B2EE8}"/>
    <dgm:cxn modelId="{6DC238A2-2EBD-4526-A5C4-929DABFDD7D1}" type="presOf" srcId="{5899A9F7-11E7-4373-A33E-E2A1A63754EF}" destId="{112414B1-C6BD-41FE-91FB-FFA3B462BB61}" srcOrd="0" destOrd="0" presId="urn:microsoft.com/office/officeart/2008/layout/HorizontalMultiLevelHierarchy"/>
    <dgm:cxn modelId="{F7C24F9B-1AC9-495C-A1C1-4FA88CAFB15C}" type="presOf" srcId="{5AAB599F-40F1-4296-8793-FEF654F5DE49}" destId="{A529683A-8C41-4A9F-8702-7110A41D7173}" srcOrd="0" destOrd="0" presId="urn:microsoft.com/office/officeart/2008/layout/HorizontalMultiLevelHierarchy"/>
    <dgm:cxn modelId="{855EC6D5-6783-40CA-A790-D11BD3252D5A}" type="presOf" srcId="{21AD6847-9B3E-40B4-8769-5EFE0BF0F13A}" destId="{1D9751B4-0E04-4D65-A3B2-4DD2EA89B7C5}" srcOrd="1" destOrd="0" presId="urn:microsoft.com/office/officeart/2008/layout/HorizontalMultiLevelHierarchy"/>
    <dgm:cxn modelId="{A06A5335-8F8F-462B-8449-25897A2F5AAC}" type="presOf" srcId="{6D0966F2-910B-48FE-B395-B5A4BF182815}" destId="{25FDF291-E2EC-4A9D-A386-7D59B768B34E}" srcOrd="1" destOrd="0" presId="urn:microsoft.com/office/officeart/2008/layout/HorizontalMultiLevelHierarchy"/>
    <dgm:cxn modelId="{D800F7D8-F3EB-4427-B672-8C0F0A721A71}" type="presOf" srcId="{4A68CFAA-0525-425D-B8F6-E443EEC4DDC1}" destId="{56694348-D34A-4BEF-A12F-A443A3AF294B}" srcOrd="0" destOrd="0" presId="urn:microsoft.com/office/officeart/2008/layout/HorizontalMultiLevelHierarchy"/>
    <dgm:cxn modelId="{FE6A0BDA-C862-43D9-AD58-A9160DBF8017}" srcId="{5EC373E3-0DA2-4EC5-AC8E-C11F1EFBDF63}" destId="{06282BA6-660E-4963-BE44-9672F3F53B1B}" srcOrd="1" destOrd="0" parTransId="{4FA033EB-47C0-40FC-AEF3-683D0D436508}" sibTransId="{63823FEE-4921-41D8-967D-5982069A6A8D}"/>
    <dgm:cxn modelId="{0F5CBC36-11C1-49B6-9F86-E52F109C1F41}" type="presOf" srcId="{F58A9655-30EF-48B8-8272-2830180BBF69}" destId="{51B1567B-1410-45B1-8570-AA5FA22C9A05}" srcOrd="1" destOrd="0" presId="urn:microsoft.com/office/officeart/2008/layout/HorizontalMultiLevelHierarchy"/>
    <dgm:cxn modelId="{9C329E2C-2ADF-48A2-ADC1-2C043DE6BB25}" type="presOf" srcId="{33967BFF-93FB-4782-A678-C7F69A820AC1}" destId="{C856E210-518F-4231-AAD2-8BB722757C7F}" srcOrd="0" destOrd="0" presId="urn:microsoft.com/office/officeart/2008/layout/HorizontalMultiLevelHierarchy"/>
    <dgm:cxn modelId="{84F08C97-4E02-47D0-915C-45B072969B57}" type="presOf" srcId="{72B4555C-3EB5-4FE3-93A4-DAA7C0AC5BD5}" destId="{790C20BA-F3B6-4185-B8DA-624C2AAFAE16}" srcOrd="1" destOrd="0" presId="urn:microsoft.com/office/officeart/2008/layout/HorizontalMultiLevelHierarchy"/>
    <dgm:cxn modelId="{DFEE8B47-A42E-4E48-9042-61A50A812DB0}" type="presOf" srcId="{D08A0D4C-33A4-4F54-81AF-0AABCF510610}" destId="{8F30A7EF-4FE0-4DE8-8F00-4135E404783A}" srcOrd="0" destOrd="0" presId="urn:microsoft.com/office/officeart/2008/layout/HorizontalMultiLevelHierarchy"/>
    <dgm:cxn modelId="{6EC30C05-F8BE-49C8-88A5-657A7416D7B1}" srcId="{5EC373E3-0DA2-4EC5-AC8E-C11F1EFBDF63}" destId="{BA109DFC-AFBD-42D2-B09D-537DAD36124A}" srcOrd="2" destOrd="0" parTransId="{4142BAB4-9E81-4518-BE7E-7BE114E9058B}" sibTransId="{F3AF845C-67DD-4303-8D60-2457D9058748}"/>
    <dgm:cxn modelId="{ED12E797-D623-4354-BA9B-00E63252BCB8}" type="presOf" srcId="{9CA0C60A-B339-45E2-BC91-83736DD6E5BA}" destId="{10597886-9A58-442E-A8D3-115B0ABF8E2D}" srcOrd="1" destOrd="0" presId="urn:microsoft.com/office/officeart/2008/layout/HorizontalMultiLevelHierarchy"/>
    <dgm:cxn modelId="{C3B53EAE-D76C-443B-8C1A-62422A5EC437}" srcId="{5392BCF8-7EA0-4626-84DD-9B95378E4B1A}" destId="{4A68CFAA-0525-425D-B8F6-E443EEC4DDC1}" srcOrd="1" destOrd="0" parTransId="{72B4555C-3EB5-4FE3-93A4-DAA7C0AC5BD5}" sibTransId="{9633C572-8DA9-489E-9177-02EDE076E904}"/>
    <dgm:cxn modelId="{9282C2FC-F97B-45AB-A140-2A2F344BCDD0}" type="presOf" srcId="{2EFBC23D-9FF2-490C-9CB6-CC51516D9542}" destId="{F058AB45-D528-4F69-8944-38CB65914D07}" srcOrd="0" destOrd="0" presId="urn:microsoft.com/office/officeart/2008/layout/HorizontalMultiLevelHierarchy"/>
    <dgm:cxn modelId="{8AA5656E-2824-4D73-8F59-05AFF6AF08A9}" srcId="{BFD992E4-4C17-4D71-9292-45D606A0E451}" destId="{5EC373E3-0DA2-4EC5-AC8E-C11F1EFBDF63}" srcOrd="0" destOrd="0" parTransId="{0F2A8887-1AB2-4D4E-8820-09AA836C7F45}" sibTransId="{55E15A8C-BE9B-42E2-ACFC-E98D31277D14}"/>
    <dgm:cxn modelId="{3FD45139-38D8-44B4-AA66-071CF143251D}" type="presOf" srcId="{21AD6847-9B3E-40B4-8769-5EFE0BF0F13A}" destId="{0499332C-ADFE-44F1-B537-6337B5087BD5}" srcOrd="0" destOrd="0" presId="urn:microsoft.com/office/officeart/2008/layout/HorizontalMultiLevelHierarchy"/>
    <dgm:cxn modelId="{5B4507AF-474B-489C-B451-EEDB10A4C822}" type="presOf" srcId="{119FE66E-F7BE-477B-891C-AA8CE3E7D105}" destId="{CC07E308-B0E2-4217-B64A-BDE36CBF61A6}" srcOrd="1" destOrd="0" presId="urn:microsoft.com/office/officeart/2008/layout/HorizontalMultiLevelHierarchy"/>
    <dgm:cxn modelId="{470BE67A-2D79-46D0-8081-F70EF3CB7B93}" srcId="{2BA4C8FA-AF0C-44A8-AAE8-8A785C461F53}" destId="{2EFBC23D-9FF2-490C-9CB6-CC51516D9542}" srcOrd="0" destOrd="0" parTransId="{B1BE1A4B-2D5B-4E1D-9CF7-C17DB6895ABE}" sibTransId="{FAA83B92-CEE2-481B-9C71-DC9CD5B552F0}"/>
    <dgm:cxn modelId="{B6EC2F64-D4E6-48ED-AFB4-30DC46640E5E}" type="presOf" srcId="{769D94C3-3BFC-4482-AE24-B8A747412AB5}" destId="{B2067AFC-E6F4-4591-8F3D-6FF7B729CAE6}" srcOrd="0" destOrd="0" presId="urn:microsoft.com/office/officeart/2008/layout/HorizontalMultiLevelHierarchy"/>
    <dgm:cxn modelId="{7A5D6420-167B-4EA4-AE7E-2E32401A15B1}" type="presOf" srcId="{F58A9655-30EF-48B8-8272-2830180BBF69}" destId="{C3BD2773-F4B0-4E68-9C00-43F2ECDE4562}" srcOrd="0" destOrd="0" presId="urn:microsoft.com/office/officeart/2008/layout/HorizontalMultiLevelHierarchy"/>
    <dgm:cxn modelId="{7D7B52B3-2D96-4CD6-A0E3-2900220723DC}" type="presOf" srcId="{86D18CC0-FAB7-46FB-A53A-E2C448F4D06E}" destId="{8FAAEE4D-20CF-404D-B56A-9F9DE4BD04B2}" srcOrd="0" destOrd="0" presId="urn:microsoft.com/office/officeart/2008/layout/HorizontalMultiLevelHierarchy"/>
    <dgm:cxn modelId="{C4270B5A-C58B-466E-A148-C63CAC3A9170}" type="presOf" srcId="{86D18CC0-FAB7-46FB-A53A-E2C448F4D06E}" destId="{96459739-BCF2-4961-B48B-8ACAC01A4922}" srcOrd="1" destOrd="0" presId="urn:microsoft.com/office/officeart/2008/layout/HorizontalMultiLevelHierarchy"/>
    <dgm:cxn modelId="{492DF15C-73B4-4743-BB46-04873F56EEA8}" type="presOf" srcId="{4142BAB4-9E81-4518-BE7E-7BE114E9058B}" destId="{344AEFCB-DA18-4E0D-8EF1-829A6075C230}" srcOrd="0" destOrd="0" presId="urn:microsoft.com/office/officeart/2008/layout/HorizontalMultiLevelHierarchy"/>
    <dgm:cxn modelId="{DBCAF6C0-313F-4907-9037-BECEFCB2856A}" type="presOf" srcId="{CEF1208B-88B5-4794-82ED-D0EB6454B7AC}" destId="{70893CF6-4ABD-49D1-8AD9-EBE4A2998A10}" srcOrd="0" destOrd="0" presId="urn:microsoft.com/office/officeart/2008/layout/HorizontalMultiLevelHierarchy"/>
    <dgm:cxn modelId="{8695CF95-297D-4C7C-883D-DCE749EF92C1}" type="presOf" srcId="{5EC373E3-0DA2-4EC5-AC8E-C11F1EFBDF63}" destId="{66AC7A22-CD76-4C51-AD65-6957EDF43CAA}" srcOrd="0" destOrd="0" presId="urn:microsoft.com/office/officeart/2008/layout/HorizontalMultiLevelHierarchy"/>
    <dgm:cxn modelId="{A4F66773-1C05-493B-858C-466BF7FE73A8}" type="presOf" srcId="{BA109DFC-AFBD-42D2-B09D-537DAD36124A}" destId="{44D6DDD6-A797-4BD7-B96C-1DD562C0414D}" srcOrd="0" destOrd="0" presId="urn:microsoft.com/office/officeart/2008/layout/HorizontalMultiLevelHierarchy"/>
    <dgm:cxn modelId="{93DCF4C9-60A4-4CCF-BDC1-0A2AD40C3FB3}" type="presOf" srcId="{789732EB-DC31-4A6B-81AF-7A022A4CED2E}" destId="{B4711681-326A-42E2-9A06-42378E57B644}" srcOrd="0" destOrd="0" presId="urn:microsoft.com/office/officeart/2008/layout/HorizontalMultiLevelHierarchy"/>
    <dgm:cxn modelId="{53FDD607-AE64-4034-878A-20E0FE37C997}" type="presOf" srcId="{4FA033EB-47C0-40FC-AEF3-683D0D436508}" destId="{138619EE-51CA-458D-AEE4-3163F0D0EC9D}" srcOrd="1" destOrd="0" presId="urn:microsoft.com/office/officeart/2008/layout/HorizontalMultiLevelHierarchy"/>
    <dgm:cxn modelId="{087F428A-4B8C-4BED-9492-6D2E4EB6C61B}" srcId="{CEF1208B-88B5-4794-82ED-D0EB6454B7AC}" destId="{2BA4C8FA-AF0C-44A8-AAE8-8A785C461F53}" srcOrd="0" destOrd="0" parTransId="{119FE66E-F7BE-477B-891C-AA8CE3E7D105}" sibTransId="{B6EFBE45-9BA6-4ADC-BB57-BF1D94E4DB65}"/>
    <dgm:cxn modelId="{75397FBC-8685-4172-9A11-D93F77B23557}" type="presOf" srcId="{B1BE1A4B-2D5B-4E1D-9CF7-C17DB6895ABE}" destId="{66B14E7A-63A3-4655-94AA-054F68E88599}" srcOrd="0" destOrd="0" presId="urn:microsoft.com/office/officeart/2008/layout/HorizontalMultiLevelHierarchy"/>
    <dgm:cxn modelId="{AC5A6CA3-C4B5-43AF-ABAC-94F706E29216}" type="presOf" srcId="{BFD992E4-4C17-4D71-9292-45D606A0E451}" destId="{E2656A9A-65C1-43FC-BAE6-3E9E3C5491A8}" srcOrd="0" destOrd="0" presId="urn:microsoft.com/office/officeart/2008/layout/HorizontalMultiLevelHierarchy"/>
    <dgm:cxn modelId="{1DEE3EB0-C562-49F0-AED4-2D2DD1482537}" type="presOf" srcId="{2BA4C8FA-AF0C-44A8-AAE8-8A785C461F53}" destId="{47F24123-533C-4902-BF73-E88D41A38B49}" srcOrd="0" destOrd="0" presId="urn:microsoft.com/office/officeart/2008/layout/HorizontalMultiLevelHierarchy"/>
    <dgm:cxn modelId="{4BE12828-BA54-4E08-BB18-7E4FC2C6A7CA}" type="presOf" srcId="{6D0966F2-910B-48FE-B395-B5A4BF182815}" destId="{37451C00-02EC-416A-ACA5-066E7E724EFF}" srcOrd="0" destOrd="0" presId="urn:microsoft.com/office/officeart/2008/layout/HorizontalMultiLevelHierarchy"/>
    <dgm:cxn modelId="{2E838258-68D5-405B-840A-0900D1FD5E2B}" type="presOf" srcId="{9CA0C60A-B339-45E2-BC91-83736DD6E5BA}" destId="{EF1F1EFB-D050-428A-BB19-8AB5297EE279}" srcOrd="0" destOrd="0" presId="urn:microsoft.com/office/officeart/2008/layout/HorizontalMultiLevelHierarchy"/>
    <dgm:cxn modelId="{A7D0CC43-3BE1-4447-9364-DD78EDFAE5F1}" type="presOf" srcId="{4FA033EB-47C0-40FC-AEF3-683D0D436508}" destId="{2D0D94B2-4E80-4555-98CB-55446E2F5B49}" srcOrd="0" destOrd="0" presId="urn:microsoft.com/office/officeart/2008/layout/HorizontalMultiLevelHierarchy"/>
    <dgm:cxn modelId="{A3151D38-848E-431C-90FF-0F9FF15455F4}" type="presOf" srcId="{F33EE0F8-EA95-496B-AE00-5A599200057F}" destId="{6B583AC2-6F7F-452F-8BB4-5B79C909970F}" srcOrd="0" destOrd="0" presId="urn:microsoft.com/office/officeart/2008/layout/HorizontalMultiLevelHierarchy"/>
    <dgm:cxn modelId="{15F2F900-A123-4873-BE94-983810E2B01E}" srcId="{BA109DFC-AFBD-42D2-B09D-537DAD36124A}" destId="{CEF1208B-88B5-4794-82ED-D0EB6454B7AC}" srcOrd="0" destOrd="0" parTransId="{86D18CC0-FAB7-46FB-A53A-E2C448F4D06E}" sibTransId="{3F398E0C-F2B8-46F3-ACAF-95480A132891}"/>
    <dgm:cxn modelId="{703E4F50-B982-47AD-8DD6-B3D32FBE4956}" type="presOf" srcId="{18BA0D22-2B33-4B65-8236-883DE7077E1C}" destId="{609A701F-CE55-4E86-8ABA-E4690DCFAACB}" srcOrd="0" destOrd="0" presId="urn:microsoft.com/office/officeart/2008/layout/HorizontalMultiLevelHierarchy"/>
    <dgm:cxn modelId="{B9F26483-2AFE-4FC5-B9AD-8B36E2360594}" type="presOf" srcId="{CC6B6AA5-EB7F-44B3-A446-E8C3F0EB3DBC}" destId="{A872EAEF-42A8-4224-A7F3-E9B268B8EDCA}" srcOrd="1" destOrd="0" presId="urn:microsoft.com/office/officeart/2008/layout/HorizontalMultiLevelHierarchy"/>
    <dgm:cxn modelId="{B54C73A4-CE94-4D41-97B4-C5BFF882C72A}" type="presOf" srcId="{5392BCF8-7EA0-4626-84DD-9B95378E4B1A}" destId="{33EA9D36-4DD4-45EB-8599-536E2AE932BC}" srcOrd="0" destOrd="0" presId="urn:microsoft.com/office/officeart/2008/layout/HorizontalMultiLevelHierarchy"/>
    <dgm:cxn modelId="{EAC4D05B-AAEB-46ED-9DB3-12E41D68AF88}" type="presOf" srcId="{CC6B6AA5-EB7F-44B3-A446-E8C3F0EB3DBC}" destId="{9C4740A5-E757-4823-A371-BF8AF0F9CD65}" srcOrd="0" destOrd="0" presId="urn:microsoft.com/office/officeart/2008/layout/HorizontalMultiLevelHierarchy"/>
    <dgm:cxn modelId="{BDC80C42-1080-4B49-9876-8D4FB8C3F177}" type="presOf" srcId="{06282BA6-660E-4963-BE44-9672F3F53B1B}" destId="{DFEE003E-9798-448B-A218-10ADA305BB73}" srcOrd="0" destOrd="0" presId="urn:microsoft.com/office/officeart/2008/layout/HorizontalMultiLevelHierarchy"/>
    <dgm:cxn modelId="{54D3380F-606C-425B-93D9-D2EEC2095B45}" type="presOf" srcId="{D08A0D4C-33A4-4F54-81AF-0AABCF510610}" destId="{EF9233CB-5651-4DBC-B7E5-8CD64058E391}" srcOrd="1" destOrd="0" presId="urn:microsoft.com/office/officeart/2008/layout/HorizontalMultiLevelHierarchy"/>
    <dgm:cxn modelId="{E98CB87A-6C53-4756-A4A5-8FC2DBF0DBA3}" type="presOf" srcId="{5899A9F7-11E7-4373-A33E-E2A1A63754EF}" destId="{8CB0011C-D56A-4C7F-9A7D-3D7B08AA8570}" srcOrd="1" destOrd="0" presId="urn:microsoft.com/office/officeart/2008/layout/HorizontalMultiLevelHierarchy"/>
    <dgm:cxn modelId="{E740E26C-D56D-4EB9-ADDC-F27F471C4D1F}" srcId="{769D94C3-3BFC-4482-AE24-B8A747412AB5}" destId="{18BA0D22-2B33-4B65-8236-883DE7077E1C}" srcOrd="0" destOrd="0" parTransId="{6D0966F2-910B-48FE-B395-B5A4BF182815}" sibTransId="{2E69FD82-BE80-4543-8CE7-472DB59DF1E2}"/>
    <dgm:cxn modelId="{1E31CD54-BEF6-4C73-87FA-ECB33D3CDF7B}" type="presParOf" srcId="{E2656A9A-65C1-43FC-BAE6-3E9E3C5491A8}" destId="{89B3738B-7018-4030-945A-022E82EEBE68}" srcOrd="0" destOrd="0" presId="urn:microsoft.com/office/officeart/2008/layout/HorizontalMultiLevelHierarchy"/>
    <dgm:cxn modelId="{BFBC9C37-1192-4D4E-A8F5-7B95B0EA77EF}" type="presParOf" srcId="{89B3738B-7018-4030-945A-022E82EEBE68}" destId="{66AC7A22-CD76-4C51-AD65-6957EDF43CAA}" srcOrd="0" destOrd="0" presId="urn:microsoft.com/office/officeart/2008/layout/HorizontalMultiLevelHierarchy"/>
    <dgm:cxn modelId="{929597C2-5103-419A-8E8B-450A1E905A15}" type="presParOf" srcId="{89B3738B-7018-4030-945A-022E82EEBE68}" destId="{15AC65F5-05A7-4E53-BA3D-0F0364C9C296}" srcOrd="1" destOrd="0" presId="urn:microsoft.com/office/officeart/2008/layout/HorizontalMultiLevelHierarchy"/>
    <dgm:cxn modelId="{188EEB55-A292-43EC-8B49-12F146F6C268}" type="presParOf" srcId="{15AC65F5-05A7-4E53-BA3D-0F0364C9C296}" destId="{EF1F1EFB-D050-428A-BB19-8AB5297EE279}" srcOrd="0" destOrd="0" presId="urn:microsoft.com/office/officeart/2008/layout/HorizontalMultiLevelHierarchy"/>
    <dgm:cxn modelId="{BCD99511-3961-4DCF-AD78-2B366D57248A}" type="presParOf" srcId="{EF1F1EFB-D050-428A-BB19-8AB5297EE279}" destId="{10597886-9A58-442E-A8D3-115B0ABF8E2D}" srcOrd="0" destOrd="0" presId="urn:microsoft.com/office/officeart/2008/layout/HorizontalMultiLevelHierarchy"/>
    <dgm:cxn modelId="{D9EC7395-93C6-4659-98DF-7B7025470179}" type="presParOf" srcId="{15AC65F5-05A7-4E53-BA3D-0F0364C9C296}" destId="{BE75F48B-40E2-4DC1-9024-56B26137A7F5}" srcOrd="1" destOrd="0" presId="urn:microsoft.com/office/officeart/2008/layout/HorizontalMultiLevelHierarchy"/>
    <dgm:cxn modelId="{84F3232C-2CA4-4A00-8EE1-7868D190094E}" type="presParOf" srcId="{BE75F48B-40E2-4DC1-9024-56B26137A7F5}" destId="{33EA9D36-4DD4-45EB-8599-536E2AE932BC}" srcOrd="0" destOrd="0" presId="urn:microsoft.com/office/officeart/2008/layout/HorizontalMultiLevelHierarchy"/>
    <dgm:cxn modelId="{FBC994E5-E48C-4AC8-8BF7-29C4EE0FB76D}" type="presParOf" srcId="{BE75F48B-40E2-4DC1-9024-56B26137A7F5}" destId="{0DF2407F-BFCF-4A7E-AA91-C1D25A50BC40}" srcOrd="1" destOrd="0" presId="urn:microsoft.com/office/officeart/2008/layout/HorizontalMultiLevelHierarchy"/>
    <dgm:cxn modelId="{3CB79AEF-7AC5-4BF9-B00C-63B214677E46}" type="presParOf" srcId="{0DF2407F-BFCF-4A7E-AA91-C1D25A50BC40}" destId="{0499332C-ADFE-44F1-B537-6337B5087BD5}" srcOrd="0" destOrd="0" presId="urn:microsoft.com/office/officeart/2008/layout/HorizontalMultiLevelHierarchy"/>
    <dgm:cxn modelId="{EEC98D2E-CC7B-410C-8C45-B3A57DE51D74}" type="presParOf" srcId="{0499332C-ADFE-44F1-B537-6337B5087BD5}" destId="{1D9751B4-0E04-4D65-A3B2-4DD2EA89B7C5}" srcOrd="0" destOrd="0" presId="urn:microsoft.com/office/officeart/2008/layout/HorizontalMultiLevelHierarchy"/>
    <dgm:cxn modelId="{4F53DE41-E966-40FC-B348-11D7F0CFFAAC}" type="presParOf" srcId="{0DF2407F-BFCF-4A7E-AA91-C1D25A50BC40}" destId="{628BF07C-A89E-4179-8EBD-FBAB22359726}" srcOrd="1" destOrd="0" presId="urn:microsoft.com/office/officeart/2008/layout/HorizontalMultiLevelHierarchy"/>
    <dgm:cxn modelId="{33FDF828-90C9-432B-99EC-249984AF80D9}" type="presParOf" srcId="{628BF07C-A89E-4179-8EBD-FBAB22359726}" destId="{B2067AFC-E6F4-4591-8F3D-6FF7B729CAE6}" srcOrd="0" destOrd="0" presId="urn:microsoft.com/office/officeart/2008/layout/HorizontalMultiLevelHierarchy"/>
    <dgm:cxn modelId="{0811A8DE-FC15-44A5-A1FA-FAEF86FE04B5}" type="presParOf" srcId="{628BF07C-A89E-4179-8EBD-FBAB22359726}" destId="{EED8EB40-E5F2-4BB6-B42B-873539A00A8A}" srcOrd="1" destOrd="0" presId="urn:microsoft.com/office/officeart/2008/layout/HorizontalMultiLevelHierarchy"/>
    <dgm:cxn modelId="{8367AA88-B133-428A-B8F3-AEB37E4DFFB8}" type="presParOf" srcId="{EED8EB40-E5F2-4BB6-B42B-873539A00A8A}" destId="{37451C00-02EC-416A-ACA5-066E7E724EFF}" srcOrd="0" destOrd="0" presId="urn:microsoft.com/office/officeart/2008/layout/HorizontalMultiLevelHierarchy"/>
    <dgm:cxn modelId="{1C64F77E-CC04-4010-A491-29E3F7FB9DD6}" type="presParOf" srcId="{37451C00-02EC-416A-ACA5-066E7E724EFF}" destId="{25FDF291-E2EC-4A9D-A386-7D59B768B34E}" srcOrd="0" destOrd="0" presId="urn:microsoft.com/office/officeart/2008/layout/HorizontalMultiLevelHierarchy"/>
    <dgm:cxn modelId="{3781EBAC-B2BA-41B7-BDC2-8DFEF1A5113E}" type="presParOf" srcId="{EED8EB40-E5F2-4BB6-B42B-873539A00A8A}" destId="{6C85BF47-43B2-443C-9807-1B82398135EF}" srcOrd="1" destOrd="0" presId="urn:microsoft.com/office/officeart/2008/layout/HorizontalMultiLevelHierarchy"/>
    <dgm:cxn modelId="{C8B42CBB-8A29-4DE2-98D4-DAF27E6EF53F}" type="presParOf" srcId="{6C85BF47-43B2-443C-9807-1B82398135EF}" destId="{609A701F-CE55-4E86-8ABA-E4690DCFAACB}" srcOrd="0" destOrd="0" presId="urn:microsoft.com/office/officeart/2008/layout/HorizontalMultiLevelHierarchy"/>
    <dgm:cxn modelId="{C0BD5FD6-5FB6-40EB-87B7-B90149146306}" type="presParOf" srcId="{6C85BF47-43B2-443C-9807-1B82398135EF}" destId="{DFB26697-F94C-43C9-8459-C41ED6CB7593}" srcOrd="1" destOrd="0" presId="urn:microsoft.com/office/officeart/2008/layout/HorizontalMultiLevelHierarchy"/>
    <dgm:cxn modelId="{09864377-900A-4C49-8327-164B0B276453}" type="presParOf" srcId="{0DF2407F-BFCF-4A7E-AA91-C1D25A50BC40}" destId="{8C7CA722-871A-4124-8FDC-1A5AAE0A2195}" srcOrd="2" destOrd="0" presId="urn:microsoft.com/office/officeart/2008/layout/HorizontalMultiLevelHierarchy"/>
    <dgm:cxn modelId="{8087D28F-C3BA-4563-BE50-E70247BAAF45}" type="presParOf" srcId="{8C7CA722-871A-4124-8FDC-1A5AAE0A2195}" destId="{790C20BA-F3B6-4185-B8DA-624C2AAFAE16}" srcOrd="0" destOrd="0" presId="urn:microsoft.com/office/officeart/2008/layout/HorizontalMultiLevelHierarchy"/>
    <dgm:cxn modelId="{56D4F55F-D026-437A-9AAC-2D82B89ECC63}" type="presParOf" srcId="{0DF2407F-BFCF-4A7E-AA91-C1D25A50BC40}" destId="{B85F1777-709E-4433-BE0A-0422B66642DE}" srcOrd="3" destOrd="0" presId="urn:microsoft.com/office/officeart/2008/layout/HorizontalMultiLevelHierarchy"/>
    <dgm:cxn modelId="{12B7FED9-4AC6-40A9-9145-9564CDDD1CC4}" type="presParOf" srcId="{B85F1777-709E-4433-BE0A-0422B66642DE}" destId="{56694348-D34A-4BEF-A12F-A443A3AF294B}" srcOrd="0" destOrd="0" presId="urn:microsoft.com/office/officeart/2008/layout/HorizontalMultiLevelHierarchy"/>
    <dgm:cxn modelId="{56A16D7F-3ED2-4FB8-8881-96AD240E1BAC}" type="presParOf" srcId="{B85F1777-709E-4433-BE0A-0422B66642DE}" destId="{0CFA264C-F46E-4007-939E-1E4D32467EDA}" srcOrd="1" destOrd="0" presId="urn:microsoft.com/office/officeart/2008/layout/HorizontalMultiLevelHierarchy"/>
    <dgm:cxn modelId="{149AF70B-F2A4-4163-A1C6-82C39834D6D4}" type="presParOf" srcId="{15AC65F5-05A7-4E53-BA3D-0F0364C9C296}" destId="{2D0D94B2-4E80-4555-98CB-55446E2F5B49}" srcOrd="2" destOrd="0" presId="urn:microsoft.com/office/officeart/2008/layout/HorizontalMultiLevelHierarchy"/>
    <dgm:cxn modelId="{C47F0C23-10FA-432F-9731-2867F520F789}" type="presParOf" srcId="{2D0D94B2-4E80-4555-98CB-55446E2F5B49}" destId="{138619EE-51CA-458D-AEE4-3163F0D0EC9D}" srcOrd="0" destOrd="0" presId="urn:microsoft.com/office/officeart/2008/layout/HorizontalMultiLevelHierarchy"/>
    <dgm:cxn modelId="{85543FC0-6036-448C-B50A-368F5E2EF623}" type="presParOf" srcId="{15AC65F5-05A7-4E53-BA3D-0F0364C9C296}" destId="{0D5DF3ED-886B-43DF-ABAD-C3ECFB60A759}" srcOrd="3" destOrd="0" presId="urn:microsoft.com/office/officeart/2008/layout/HorizontalMultiLevelHierarchy"/>
    <dgm:cxn modelId="{D396FEC3-B064-4263-BB15-38AFF63272F3}" type="presParOf" srcId="{0D5DF3ED-886B-43DF-ABAD-C3ECFB60A759}" destId="{DFEE003E-9798-448B-A218-10ADA305BB73}" srcOrd="0" destOrd="0" presId="urn:microsoft.com/office/officeart/2008/layout/HorizontalMultiLevelHierarchy"/>
    <dgm:cxn modelId="{FE5001A8-C04B-4ED1-B8C4-A0FA2BE52982}" type="presParOf" srcId="{0D5DF3ED-886B-43DF-ABAD-C3ECFB60A759}" destId="{9796CEC0-AF91-4A23-A1A7-DE69629C1DE3}" srcOrd="1" destOrd="0" presId="urn:microsoft.com/office/officeart/2008/layout/HorizontalMultiLevelHierarchy"/>
    <dgm:cxn modelId="{9D9B3F56-F2D0-4B0F-8879-9340A0B469E4}" type="presParOf" srcId="{9796CEC0-AF91-4A23-A1A7-DE69629C1DE3}" destId="{9C4740A5-E757-4823-A371-BF8AF0F9CD65}" srcOrd="0" destOrd="0" presId="urn:microsoft.com/office/officeart/2008/layout/HorizontalMultiLevelHierarchy"/>
    <dgm:cxn modelId="{4D6346F6-6A7E-472F-84F0-41940F50D8B2}" type="presParOf" srcId="{9C4740A5-E757-4823-A371-BF8AF0F9CD65}" destId="{A872EAEF-42A8-4224-A7F3-E9B268B8EDCA}" srcOrd="0" destOrd="0" presId="urn:microsoft.com/office/officeart/2008/layout/HorizontalMultiLevelHierarchy"/>
    <dgm:cxn modelId="{69CB547C-48A2-41CC-BF9C-1A9F1D3ADE7F}" type="presParOf" srcId="{9796CEC0-AF91-4A23-A1A7-DE69629C1DE3}" destId="{7790C306-15A7-436B-A8F9-AB3B670B2237}" srcOrd="1" destOrd="0" presId="urn:microsoft.com/office/officeart/2008/layout/HorizontalMultiLevelHierarchy"/>
    <dgm:cxn modelId="{1787F44E-346F-46EC-AAEC-609EAD15E49C}" type="presParOf" srcId="{7790C306-15A7-436B-A8F9-AB3B670B2237}" destId="{6B583AC2-6F7F-452F-8BB4-5B79C909970F}" srcOrd="0" destOrd="0" presId="urn:microsoft.com/office/officeart/2008/layout/HorizontalMultiLevelHierarchy"/>
    <dgm:cxn modelId="{7463F901-0251-40F3-BAAD-B4468883E0D3}" type="presParOf" srcId="{7790C306-15A7-436B-A8F9-AB3B670B2237}" destId="{7FCB4597-BD21-491D-8337-80C3559AB37A}" srcOrd="1" destOrd="0" presId="urn:microsoft.com/office/officeart/2008/layout/HorizontalMultiLevelHierarchy"/>
    <dgm:cxn modelId="{2273EE02-B966-49A3-8ABF-B1D8C420825C}" type="presParOf" srcId="{7FCB4597-BD21-491D-8337-80C3559AB37A}" destId="{C3BD2773-F4B0-4E68-9C00-43F2ECDE4562}" srcOrd="0" destOrd="0" presId="urn:microsoft.com/office/officeart/2008/layout/HorizontalMultiLevelHierarchy"/>
    <dgm:cxn modelId="{014D287A-556E-4C3C-910E-23A6ADB84530}" type="presParOf" srcId="{C3BD2773-F4B0-4E68-9C00-43F2ECDE4562}" destId="{51B1567B-1410-45B1-8570-AA5FA22C9A05}" srcOrd="0" destOrd="0" presId="urn:microsoft.com/office/officeart/2008/layout/HorizontalMultiLevelHierarchy"/>
    <dgm:cxn modelId="{FC4C7981-7388-4BEB-9F76-EED725ED0111}" type="presParOf" srcId="{7FCB4597-BD21-491D-8337-80C3559AB37A}" destId="{93098061-6FF2-4A25-B357-B4E191EC231C}" srcOrd="1" destOrd="0" presId="urn:microsoft.com/office/officeart/2008/layout/HorizontalMultiLevelHierarchy"/>
    <dgm:cxn modelId="{4D6280DC-6860-4308-A8EC-ECB8B4396F7E}" type="presParOf" srcId="{93098061-6FF2-4A25-B357-B4E191EC231C}" destId="{A529683A-8C41-4A9F-8702-7110A41D7173}" srcOrd="0" destOrd="0" presId="urn:microsoft.com/office/officeart/2008/layout/HorizontalMultiLevelHierarchy"/>
    <dgm:cxn modelId="{20656DE3-928E-4A24-941D-79A6AEC8CA08}" type="presParOf" srcId="{93098061-6FF2-4A25-B357-B4E191EC231C}" destId="{10831489-5362-4B3F-BD47-28CA44A76A5E}" srcOrd="1" destOrd="0" presId="urn:microsoft.com/office/officeart/2008/layout/HorizontalMultiLevelHierarchy"/>
    <dgm:cxn modelId="{5D05CF8B-DD0F-4A23-A760-1596C3628C43}" type="presParOf" srcId="{15AC65F5-05A7-4E53-BA3D-0F0364C9C296}" destId="{344AEFCB-DA18-4E0D-8EF1-829A6075C230}" srcOrd="4" destOrd="0" presId="urn:microsoft.com/office/officeart/2008/layout/HorizontalMultiLevelHierarchy"/>
    <dgm:cxn modelId="{93644FA2-B034-4F39-B98D-59A126266A39}" type="presParOf" srcId="{344AEFCB-DA18-4E0D-8EF1-829A6075C230}" destId="{888B741D-2FD5-4787-9AE2-E32DCE93BDDF}" srcOrd="0" destOrd="0" presId="urn:microsoft.com/office/officeart/2008/layout/HorizontalMultiLevelHierarchy"/>
    <dgm:cxn modelId="{7E8D26F5-87F2-4ECE-8EF8-71D9A6BF363B}" type="presParOf" srcId="{15AC65F5-05A7-4E53-BA3D-0F0364C9C296}" destId="{84328C14-EE06-42B7-88A5-FE990AAD6141}" srcOrd="5" destOrd="0" presId="urn:microsoft.com/office/officeart/2008/layout/HorizontalMultiLevelHierarchy"/>
    <dgm:cxn modelId="{BDC3C7F7-CAA2-47D0-89C0-3BEA35E4CF88}" type="presParOf" srcId="{84328C14-EE06-42B7-88A5-FE990AAD6141}" destId="{44D6DDD6-A797-4BD7-B96C-1DD562C0414D}" srcOrd="0" destOrd="0" presId="urn:microsoft.com/office/officeart/2008/layout/HorizontalMultiLevelHierarchy"/>
    <dgm:cxn modelId="{72941751-32CA-4A55-8435-7609D834CB23}" type="presParOf" srcId="{84328C14-EE06-42B7-88A5-FE990AAD6141}" destId="{AF0B9D59-F9A5-4673-991F-1A6773C65562}" srcOrd="1" destOrd="0" presId="urn:microsoft.com/office/officeart/2008/layout/HorizontalMultiLevelHierarchy"/>
    <dgm:cxn modelId="{E833049A-7DEB-449A-A849-56F99A76527C}" type="presParOf" srcId="{AF0B9D59-F9A5-4673-991F-1A6773C65562}" destId="{8FAAEE4D-20CF-404D-B56A-9F9DE4BD04B2}" srcOrd="0" destOrd="0" presId="urn:microsoft.com/office/officeart/2008/layout/HorizontalMultiLevelHierarchy"/>
    <dgm:cxn modelId="{7748E218-C88A-4E22-BC37-3D5233C8D7CA}" type="presParOf" srcId="{8FAAEE4D-20CF-404D-B56A-9F9DE4BD04B2}" destId="{96459739-BCF2-4961-B48B-8ACAC01A4922}" srcOrd="0" destOrd="0" presId="urn:microsoft.com/office/officeart/2008/layout/HorizontalMultiLevelHierarchy"/>
    <dgm:cxn modelId="{4A9E8768-5A82-45AA-B4BD-6B55E2F8454A}" type="presParOf" srcId="{AF0B9D59-F9A5-4673-991F-1A6773C65562}" destId="{42B154CE-95C9-407B-82CF-D11EB2794C64}" srcOrd="1" destOrd="0" presId="urn:microsoft.com/office/officeart/2008/layout/HorizontalMultiLevelHierarchy"/>
    <dgm:cxn modelId="{C7826844-0FE2-41DA-8B37-7AC20B2A9D73}" type="presParOf" srcId="{42B154CE-95C9-407B-82CF-D11EB2794C64}" destId="{70893CF6-4ABD-49D1-8AD9-EBE4A2998A10}" srcOrd="0" destOrd="0" presId="urn:microsoft.com/office/officeart/2008/layout/HorizontalMultiLevelHierarchy"/>
    <dgm:cxn modelId="{B6AE1F60-E18E-4928-9BB5-170635194FD6}" type="presParOf" srcId="{42B154CE-95C9-407B-82CF-D11EB2794C64}" destId="{95587863-1361-45A9-B005-8C2A26022C9A}" srcOrd="1" destOrd="0" presId="urn:microsoft.com/office/officeart/2008/layout/HorizontalMultiLevelHierarchy"/>
    <dgm:cxn modelId="{59635069-8120-4DD7-B26D-69E036B07C98}" type="presParOf" srcId="{95587863-1361-45A9-B005-8C2A26022C9A}" destId="{987E9C3D-A113-4D3A-B31C-C29754693A57}" srcOrd="0" destOrd="0" presId="urn:microsoft.com/office/officeart/2008/layout/HorizontalMultiLevelHierarchy"/>
    <dgm:cxn modelId="{3384F808-2E67-4411-B626-52AB609F652B}" type="presParOf" srcId="{987E9C3D-A113-4D3A-B31C-C29754693A57}" destId="{CC07E308-B0E2-4217-B64A-BDE36CBF61A6}" srcOrd="0" destOrd="0" presId="urn:microsoft.com/office/officeart/2008/layout/HorizontalMultiLevelHierarchy"/>
    <dgm:cxn modelId="{89016A5C-7AB9-4C70-A8F8-E1C88214EBF1}" type="presParOf" srcId="{95587863-1361-45A9-B005-8C2A26022C9A}" destId="{2153E410-4C2E-4FE7-8009-D3E53BC932A6}" srcOrd="1" destOrd="0" presId="urn:microsoft.com/office/officeart/2008/layout/HorizontalMultiLevelHierarchy"/>
    <dgm:cxn modelId="{F0C30192-0862-454F-978F-B88721437B0B}" type="presParOf" srcId="{2153E410-4C2E-4FE7-8009-D3E53BC932A6}" destId="{47F24123-533C-4902-BF73-E88D41A38B49}" srcOrd="0" destOrd="0" presId="urn:microsoft.com/office/officeart/2008/layout/HorizontalMultiLevelHierarchy"/>
    <dgm:cxn modelId="{ACC98257-6BCC-4C96-8C2C-AFB7E85D7EC2}" type="presParOf" srcId="{2153E410-4C2E-4FE7-8009-D3E53BC932A6}" destId="{E281284E-8837-40A7-B2FB-B85ED6B72AFB}" srcOrd="1" destOrd="0" presId="urn:microsoft.com/office/officeart/2008/layout/HorizontalMultiLevelHierarchy"/>
    <dgm:cxn modelId="{0431BB86-CBAD-4FDF-BF7E-C7DBDD33BC63}" type="presParOf" srcId="{E281284E-8837-40A7-B2FB-B85ED6B72AFB}" destId="{66B14E7A-63A3-4655-94AA-054F68E88599}" srcOrd="0" destOrd="0" presId="urn:microsoft.com/office/officeart/2008/layout/HorizontalMultiLevelHierarchy"/>
    <dgm:cxn modelId="{8A660D14-226C-48F5-A8AF-5D850D2D779D}" type="presParOf" srcId="{66B14E7A-63A3-4655-94AA-054F68E88599}" destId="{8C8BE5FB-D28D-4B7A-8F5B-05215DD10463}" srcOrd="0" destOrd="0" presId="urn:microsoft.com/office/officeart/2008/layout/HorizontalMultiLevelHierarchy"/>
    <dgm:cxn modelId="{6875A878-5D07-4595-B354-211BC32C4A36}" type="presParOf" srcId="{E281284E-8837-40A7-B2FB-B85ED6B72AFB}" destId="{D0F45765-1A8F-4015-B6D3-532B2880A429}" srcOrd="1" destOrd="0" presId="urn:microsoft.com/office/officeart/2008/layout/HorizontalMultiLevelHierarchy"/>
    <dgm:cxn modelId="{0D680A60-0E68-42E6-9F81-6A6C8A5AE959}" type="presParOf" srcId="{D0F45765-1A8F-4015-B6D3-532B2880A429}" destId="{F058AB45-D528-4F69-8944-38CB65914D07}" srcOrd="0" destOrd="0" presId="urn:microsoft.com/office/officeart/2008/layout/HorizontalMultiLevelHierarchy"/>
    <dgm:cxn modelId="{C33963EE-6E9D-4389-A675-7DD848F96278}" type="presParOf" srcId="{D0F45765-1A8F-4015-B6D3-532B2880A429}" destId="{33EB800B-C3C8-4208-8793-8BD9DEFCA9AA}" srcOrd="1" destOrd="0" presId="urn:microsoft.com/office/officeart/2008/layout/HorizontalMultiLevelHierarchy"/>
    <dgm:cxn modelId="{B1D9272E-D649-47BC-A517-B508114E6EC7}" type="presParOf" srcId="{95587863-1361-45A9-B005-8C2A26022C9A}" destId="{112414B1-C6BD-41FE-91FB-FFA3B462BB61}" srcOrd="2" destOrd="0" presId="urn:microsoft.com/office/officeart/2008/layout/HorizontalMultiLevelHierarchy"/>
    <dgm:cxn modelId="{E5AA37BC-61D8-4372-9FB3-5A9DF465604D}" type="presParOf" srcId="{112414B1-C6BD-41FE-91FB-FFA3B462BB61}" destId="{8CB0011C-D56A-4C7F-9A7D-3D7B08AA8570}" srcOrd="0" destOrd="0" presId="urn:microsoft.com/office/officeart/2008/layout/HorizontalMultiLevelHierarchy"/>
    <dgm:cxn modelId="{C90DA980-17DC-4257-ADE7-A371011CA046}" type="presParOf" srcId="{95587863-1361-45A9-B005-8C2A26022C9A}" destId="{4D34DE45-D361-4E75-8E95-3C549F73F197}" srcOrd="3" destOrd="0" presId="urn:microsoft.com/office/officeart/2008/layout/HorizontalMultiLevelHierarchy"/>
    <dgm:cxn modelId="{B0C5CFBF-C156-41DA-9BF0-E5A62250C4BE}" type="presParOf" srcId="{4D34DE45-D361-4E75-8E95-3C549F73F197}" destId="{B4711681-326A-42E2-9A06-42378E57B644}" srcOrd="0" destOrd="0" presId="urn:microsoft.com/office/officeart/2008/layout/HorizontalMultiLevelHierarchy"/>
    <dgm:cxn modelId="{6F237EBC-8EC5-499D-9936-22F41FAEFC91}" type="presParOf" srcId="{4D34DE45-D361-4E75-8E95-3C549F73F197}" destId="{32AA0F40-1614-48F7-841C-7EF2708035D5}" srcOrd="1" destOrd="0" presId="urn:microsoft.com/office/officeart/2008/layout/HorizontalMultiLevelHierarchy"/>
    <dgm:cxn modelId="{1724E7FA-5A9C-4C9D-AB6A-E7178DD3786E}" type="presParOf" srcId="{32AA0F40-1614-48F7-841C-7EF2708035D5}" destId="{8F30A7EF-4FE0-4DE8-8F00-4135E404783A}" srcOrd="0" destOrd="0" presId="urn:microsoft.com/office/officeart/2008/layout/HorizontalMultiLevelHierarchy"/>
    <dgm:cxn modelId="{AC98CE99-FCB5-4A26-AE2A-CBD29BBAB0E2}" type="presParOf" srcId="{8F30A7EF-4FE0-4DE8-8F00-4135E404783A}" destId="{EF9233CB-5651-4DBC-B7E5-8CD64058E391}" srcOrd="0" destOrd="0" presId="urn:microsoft.com/office/officeart/2008/layout/HorizontalMultiLevelHierarchy"/>
    <dgm:cxn modelId="{28FB13F0-E6BB-478D-9A41-D3F7E15569A4}" type="presParOf" srcId="{32AA0F40-1614-48F7-841C-7EF2708035D5}" destId="{AA04C05D-3BB2-4E3A-A131-6E57E4DC02C4}" srcOrd="1" destOrd="0" presId="urn:microsoft.com/office/officeart/2008/layout/HorizontalMultiLevelHierarchy"/>
    <dgm:cxn modelId="{733FB80F-CDE0-498C-9FF2-9C4420033E78}" type="presParOf" srcId="{AA04C05D-3BB2-4E3A-A131-6E57E4DC02C4}" destId="{C856E210-518F-4231-AAD2-8BB722757C7F}" srcOrd="0" destOrd="0" presId="urn:microsoft.com/office/officeart/2008/layout/HorizontalMultiLevelHierarchy"/>
    <dgm:cxn modelId="{1A42CB6E-DCCD-48B2-AD5E-0EBAA8D46E79}" type="presParOf" srcId="{AA04C05D-3BB2-4E3A-A131-6E57E4DC02C4}" destId="{EB2FF116-922A-4BEE-9591-B9F031B26626}"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9ACAC4-F07F-4901-AE8B-B0AF66E08DC2}" type="datetimeFigureOut">
              <a:rPr lang="en-GB" smtClean="0"/>
              <a:pPr/>
              <a:t>04/10/2017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2618D-4913-4BF7-BA6F-3CFEAD8DBEC9}" type="slidenum">
              <a:rPr lang="en-GB" smtClean="0"/>
              <a:pPr/>
              <a:t>‹#›</a:t>
            </a:fld>
            <a:endParaRPr lang="en-GB" dirty="0"/>
          </a:p>
        </p:txBody>
      </p:sp>
    </p:spTree>
    <p:extLst>
      <p:ext uri="{BB962C8B-B14F-4D97-AF65-F5344CB8AC3E}">
        <p14:creationId xmlns="" xmlns:p14="http://schemas.microsoft.com/office/powerpoint/2010/main" val="206445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RGB-32-32-Screen-Audio-LED-Level-Meter-Display-Spectrum-Analyzer-DIY-Amplifier/272345114144?_trksid=p2047675.c100623.m-1&amp;_trkparms=aid%3D222007%26algo%3DSIC.MBE%26ao%3D2%26asc%3D20160323102634%26meid%3Dfd2be02ae40040b0979dd9e0fd9fadf4%26pid%3D100623%26rk%3D3%26rkt%3D6%26sd%3D281960428185</a:t>
            </a:r>
          </a:p>
        </p:txBody>
      </p:sp>
      <p:sp>
        <p:nvSpPr>
          <p:cNvPr id="4" name="Slide Number Placeholder 3"/>
          <p:cNvSpPr>
            <a:spLocks noGrp="1"/>
          </p:cNvSpPr>
          <p:nvPr>
            <p:ph type="sldNum" sz="quarter" idx="10"/>
          </p:nvPr>
        </p:nvSpPr>
        <p:spPr/>
        <p:txBody>
          <a:bodyPr/>
          <a:lstStyle/>
          <a:p>
            <a:fld id="{7492618D-4913-4BF7-BA6F-3CFEAD8DBEC9}" type="slidenum">
              <a:rPr lang="en-GB" smtClean="0"/>
              <a:pPr/>
              <a:t>7</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MS3264-V3-digital-Level-Meter-Music-Spectrum-Display-6-Modes-DIY-LED-Audio-amp/172372377389?_trksid=p2047675.c100005.m1851&amp;_trkparms=aid%3D222007%26algo%3DSIC.MBE%26ao%3D2%26asc%3D20140122125356%26meid%3D15e06398b5b84af19b9642b78c10ba2d%26pid%3D100005%26rk%3D6%26rkt%3D6%26mehot%3Dpp%26sd%3D332013396318</a:t>
            </a:r>
          </a:p>
        </p:txBody>
      </p:sp>
      <p:sp>
        <p:nvSpPr>
          <p:cNvPr id="4" name="Slide Number Placeholder 3"/>
          <p:cNvSpPr>
            <a:spLocks noGrp="1"/>
          </p:cNvSpPr>
          <p:nvPr>
            <p:ph type="sldNum" sz="quarter" idx="10"/>
          </p:nvPr>
        </p:nvSpPr>
        <p:spPr/>
        <p:txBody>
          <a:bodyPr/>
          <a:lstStyle/>
          <a:p>
            <a:fld id="{7492618D-4913-4BF7-BA6F-3CFEAD8DBEC9}" type="slidenum">
              <a:rPr lang="en-GB" smtClean="0"/>
              <a:pPr/>
              <a:t>8</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8-8-Audio-Level-Meter-LED-Display-Amplifier-HIFI-MP3-PC-Music-Spectrum-Analyzer/141924416367?_trksid=p2047675.c100005.m1851&amp;_trkparms=aid%3D222007%26algo%3DSIC.MBE%26ao%3D2%26asc%3D20140122125356%26meid%3D4ec9f84d1368432e95e971e059e6334c%26pid%3D100005%26rk%3D3%26rkt%3D6%26sd%3D131761883124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9</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2-4-LCD-Music-Spectrum-Display-Analyzer-MP3-PC-Amplifier-Audio-Level-Indicator/182200160634?_trksid=p2047675.c100623.m-1&amp;_trkparms=aid%3D222007%26algo%3DSIC.MBE%26ao%3D2%26asc%3D20160323102634%26meid%3D65a28fe2872f4a709c321fd918e01bc4%26pid%3D100623%26rk%3D4%26rkt%3D6%26mehot%3Dpp%26sd%3D172372377389</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10</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3-2-LCD-Music-Spectrum-Display-Analyzer-MP3-PC-Amplifier-Audio-Level-Indicator/172396861937?_trksid=p2047675.c100005.m1851&amp;_trkparms=aid%3D222007%26algo%3DSIC.MBE%26ao%3D2%26asc%3D20140122125356%26meid%3D52ecd45703da4024a1f65de4e12d9c92%26pid%3D100005%26rk%3D2%26rkt%3D6%26sd%3D182200160634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11</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2801B0AC-A3C6-4963-9C02-9C0597A9AC00}" type="datetime1">
              <a:rPr lang="en-GB" smtClean="0"/>
              <a:pPr/>
              <a:t>04/10/2017</a:t>
            </a:fld>
            <a:endParaRPr lang="en-GB" dirty="0"/>
          </a:p>
        </p:txBody>
      </p:sp>
      <p:sp>
        <p:nvSpPr>
          <p:cNvPr id="10" name="Slide Number Placeholder 9"/>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C61BDD-D067-4728-A2E4-5716F3AD3519}" type="datetime1">
              <a:rPr lang="en-GB" smtClean="0"/>
              <a:pPr/>
              <a:t>04/10/2017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18059BC-9CDC-4F38-A54E-54D38A84BAC4}" type="datetime1">
              <a:rPr lang="en-GB" smtClean="0"/>
              <a:pPr/>
              <a:t>04/10/2017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097936-B1C1-451F-A749-637C8AA6060F}" type="datetime1">
              <a:rPr lang="en-GB" smtClean="0"/>
              <a:pPr/>
              <a:t>04/10/2017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E5F3C-DCEC-48EC-BB14-A7D84F792DDD}" type="datetime1">
              <a:rPr lang="en-GB" smtClean="0"/>
              <a:pPr/>
              <a:t>04/10/2017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F05C1-6420-4643-9329-C194A7E1CA1E}" type="datetime1">
              <a:rPr lang="en-GB" smtClean="0"/>
              <a:pPr/>
              <a:t>04/10/2017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C6F2CE4-4035-4310-AA0F-1549E6A9FE2E}" type="datetime1">
              <a:rPr lang="en-GB" smtClean="0"/>
              <a:pPr/>
              <a:t>04/10/2017</a:t>
            </a:fld>
            <a:endParaRPr lang="en-GB" dirty="0"/>
          </a:p>
        </p:txBody>
      </p:sp>
      <p:sp>
        <p:nvSpPr>
          <p:cNvPr id="8" name="Footer Placeholder 7"/>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9" name="Slide Number Placeholder 8"/>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B504E41-326A-4FC8-8E69-5104E7E79FDD}" type="datetime1">
              <a:rPr lang="en-GB" smtClean="0"/>
              <a:pPr/>
              <a:t>04/10/2017</a:t>
            </a:fld>
            <a:endParaRPr lang="en-GB" dirty="0"/>
          </a:p>
        </p:txBody>
      </p:sp>
      <p:sp>
        <p:nvSpPr>
          <p:cNvPr id="4" name="Footer Placeholder 3"/>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Slide Number Placeholder 4"/>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66898D36-20C8-49D9-A206-7E0511DE4221}" type="datetime1">
              <a:rPr lang="en-GB" smtClean="0"/>
              <a:pPr/>
              <a:t>04/10/2017</a:t>
            </a:fld>
            <a:endParaRPr lang="en-GB" dirty="0"/>
          </a:p>
        </p:txBody>
      </p:sp>
      <p:sp>
        <p:nvSpPr>
          <p:cNvPr id="3" name="Footer Placeholder 2"/>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4" name="Slide Number Placeholder 3"/>
          <p:cNvSpPr>
            <a:spLocks noGrp="1"/>
          </p:cNvSpPr>
          <p:nvPr>
            <p:ph type="sldNum" sz="quarter" idx="12"/>
          </p:nvPr>
        </p:nvSpPr>
        <p:spPr/>
        <p:txBody>
          <a:bodyPr/>
          <a:lstStyle/>
          <a:p>
            <a:fld id="{A27EBD55-CBD6-4198-B51A-58D2952568DD}" type="slidenum">
              <a:rPr lang="en-GB" smtClean="0"/>
              <a:pPr/>
              <a:t>‹#›</a:t>
            </a:fld>
            <a:endParaRPr lang="en-GB"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D90655E-1BC6-4DA8-8CD7-E9074ABEA966}" type="datetime1">
              <a:rPr lang="en-GB" smtClean="0"/>
              <a:pPr/>
              <a:t>04/10/2017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FCAC3D2-7A0E-4EF7-9F08-0AD5198E4C4C}" type="datetime1">
              <a:rPr lang="en-GB" smtClean="0"/>
              <a:pPr/>
              <a:t>04/10/2017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C0B95CC-1306-4275-8E89-7945673DC5BE}" type="datetime1">
              <a:rPr lang="en-GB" smtClean="0"/>
              <a:pPr/>
              <a:t>04/10/2017</a:t>
            </a:fld>
            <a:endParaRPr lang="en-GB"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27EBD55-CBD6-4198-B51A-58D2952568DD}" type="slidenum">
              <a:rPr lang="en-GB" smtClean="0"/>
              <a:pPr/>
              <a:t>‹#›</a:t>
            </a:fld>
            <a:endParaRPr lang="en-GB"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a:p>
            <a:r>
              <a:rPr lang="en-GB" dirty="0"/>
              <a:t>Some Centre/Candidate Numbers</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Controlled Assessment</a:t>
            </a:r>
            <a:endParaRPr lang="en-GB" dirty="0"/>
          </a:p>
        </p:txBody>
      </p:sp>
      <p:sp>
        <p:nvSpPr>
          <p:cNvPr id="5" name="Footer Placeholder 3"/>
          <p:cNvSpPr>
            <a:spLocks noGrp="1"/>
          </p:cNvSpPr>
          <p:nvPr>
            <p:ph type="subTitle" idx="1"/>
          </p:nvPr>
        </p:nvSpPr>
        <p:spPr>
          <a:prstGeom prst="rect">
            <a:avLst/>
          </a:prstGeom>
        </p:spPr>
        <p:txBody>
          <a:bodyPr/>
          <a:lstStyle/>
          <a:p>
            <a:r>
              <a:rPr lang="en-GB" dirty="0" smtClean="0"/>
              <a:t>Samuel Simpson</a:t>
            </a:r>
          </a:p>
          <a:p>
            <a:r>
              <a:rPr lang="en-GB" dirty="0" smtClean="0"/>
              <a:t>Centre </a:t>
            </a:r>
            <a:r>
              <a:rPr lang="en-GB" dirty="0"/>
              <a:t>Number: </a:t>
            </a:r>
            <a:r>
              <a:rPr lang="en-GB" dirty="0" smtClean="0"/>
              <a:t>51339</a:t>
            </a:r>
          </a:p>
          <a:p>
            <a:r>
              <a:rPr lang="en-GB" dirty="0" smtClean="0"/>
              <a:t>Candidate </a:t>
            </a:r>
            <a:r>
              <a:rPr lang="en-GB" dirty="0"/>
              <a:t>Number: </a:t>
            </a:r>
            <a:r>
              <a:rPr lang="en-GB" dirty="0" smtClean="0"/>
              <a:t>6041</a:t>
            </a:r>
            <a:endParaRPr lang="en-GB" dirty="0"/>
          </a:p>
        </p:txBody>
      </p:sp>
    </p:spTree>
    <p:extLst>
      <p:ext uri="{BB962C8B-B14F-4D97-AF65-F5344CB8AC3E}">
        <p14:creationId xmlns="" xmlns:p14="http://schemas.microsoft.com/office/powerpoint/2010/main" val="26011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ebayimg.com/images/g/SzYAAOSwv9FXgNZ7/s-l1600.jpg"/>
          <p:cNvPicPr>
            <a:picLocks noChangeAspect="1" noChangeArrowheads="1"/>
          </p:cNvPicPr>
          <p:nvPr/>
        </p:nvPicPr>
        <p:blipFill rotWithShape="1">
          <a:blip r:embed="rId3" cstate="print">
            <a:extLst>
              <a:ext uri="{BEBA8EAE-BF5A-486C-A8C5-ECC9F3942E4B}">
                <a14:imgProps xmlns="" xmlns:a14="http://schemas.microsoft.com/office/drawing/2010/main">
                  <a14:imgLayer r:embed="rId4">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3635896" y="5791384"/>
            <a:ext cx="1872208" cy="102199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i.ebayimg.com/images/g/N0oAAOSw0kNXgNZ7/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91880" y="1412776"/>
            <a:ext cx="1623948" cy="16239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2.4" LCD Music Spectrum Display Analyser MP3 PC Amplifier Audio Level Indicator</a:t>
            </a:r>
          </a:p>
        </p:txBody>
      </p:sp>
      <p:sp>
        <p:nvSpPr>
          <p:cNvPr id="3" name="Content Placeholder 2"/>
          <p:cNvSpPr>
            <a:spLocks noGrp="1"/>
          </p:cNvSpPr>
          <p:nvPr>
            <p:ph sz="half" idx="1"/>
          </p:nvPr>
        </p:nvSpPr>
        <p:spPr>
          <a:xfrm>
            <a:off x="1115616" y="1573872"/>
            <a:ext cx="3657600" cy="4663440"/>
          </a:xfrm>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a:t>
            </a:r>
          </a:p>
          <a:p>
            <a:r>
              <a:rPr lang="en-GB" dirty="0"/>
              <a:t>Mode 0,</a:t>
            </a:r>
          </a:p>
          <a:p>
            <a:r>
              <a:rPr lang="en-GB" dirty="0"/>
              <a:t>display mode :(10 modes)</a:t>
            </a:r>
          </a:p>
          <a:p>
            <a:r>
              <a:rPr lang="en-GB" dirty="0"/>
              <a:t>Columnar spectral width: 2</a:t>
            </a:r>
          </a:p>
          <a:p>
            <a:r>
              <a:rPr lang="en-GB" dirty="0"/>
              <a:t>Gain: 0.5</a:t>
            </a:r>
          </a:p>
          <a:p>
            <a:r>
              <a:rPr lang="en-GB" dirty="0"/>
              <a:t>Adjustable  Gain (0.125,0.25,0.5,1,2,4.)</a:t>
            </a:r>
          </a:p>
          <a:p>
            <a:r>
              <a:rPr lang="en-GB" dirty="0"/>
              <a:t>Foreground colour: GREEN</a:t>
            </a:r>
          </a:p>
          <a:p>
            <a:r>
              <a:rPr lang="en-GB" dirty="0"/>
              <a:t>Adjustable colour "WHITE", "BLACK", "BLUE", "BRED", "GRED", "GBLUE", "RED", "MAGENTA", "GREEN", "CYAN", "YELLOW", "BROWN", " BRRED "," GRAY.</a:t>
            </a:r>
          </a:p>
          <a:p>
            <a:r>
              <a:rPr lang="en-GB" dirty="0"/>
              <a:t>Background Colour: BLACK</a:t>
            </a:r>
          </a:p>
          <a:p>
            <a:r>
              <a:rPr lang="en-GB" dirty="0"/>
              <a:t>Adjustable colour "WHITE", "BLACK", "BLUE", "BRED", "GRED", "GBLUE", "RED", "MAGENTA", "GREEN", "CYAN", "YELLOW", "BROWN", " BRRED "," GRAY.</a:t>
            </a:r>
          </a:p>
          <a:p>
            <a:r>
              <a:rPr lang="en-GB" dirty="0"/>
              <a:t>Package Contents </a:t>
            </a:r>
          </a:p>
          <a:p>
            <a:r>
              <a:rPr lang="en-GB" dirty="0"/>
              <a:t>1x 2.4"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094741772"/>
              </p:ext>
            </p:extLst>
          </p:nvPr>
        </p:nvGraphicFramePr>
        <p:xfrm>
          <a:off x="5276850" y="1524000"/>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£14.99</a:t>
                      </a:r>
                    </a:p>
                  </a:txBody>
                  <a:tcPr/>
                </a:tc>
                <a:tc>
                  <a:txBody>
                    <a:bodyPr/>
                    <a:lstStyle/>
                    <a:p>
                      <a:r>
                        <a:rPr lang="en-GB" sz="800" dirty="0" smtClean="0"/>
                        <a:t>Cheap as it does not have a case to protect</a:t>
                      </a:r>
                      <a:r>
                        <a:rPr lang="en-GB" sz="800" baseline="0" dirty="0" smtClean="0"/>
                        <a:t> the PCB against damage</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a:t>
                      </a:r>
                      <a:r>
                        <a:rPr lang="en-GB" sz="800" baseline="0" dirty="0" smtClean="0"/>
                        <a:t>small</a:t>
                      </a:r>
                    </a:p>
                    <a:p>
                      <a:r>
                        <a:rPr lang="en-GB" sz="800" baseline="0" dirty="0" smtClean="0"/>
                        <a:t>The is not case so the PCB is not protected</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include a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 there is to case to</a:t>
                      </a:r>
                      <a:r>
                        <a:rPr lang="en-GB" sz="800" baseline="0" dirty="0" smtClean="0"/>
                        <a:t> prevent the PCB from getting damaged</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recovered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cannot</a:t>
                      </a:r>
                      <a:r>
                        <a:rPr lang="en-GB" sz="800" baseline="0" dirty="0"/>
                        <a:t> crush </a:t>
                      </a:r>
                      <a:r>
                        <a:rPr lang="en-GB" sz="800" baseline="0" dirty="0" smtClean="0"/>
                        <a:t>people</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715000" y="6305550"/>
            <a:ext cx="317748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185375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ebayimg.com/images/g/x3oAAOSwal5YGwuR/s-l1600.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 xmlns:a14="http://schemas.microsoft.com/office/drawing/2010/main" val="0"/>
              </a:ext>
            </a:extLst>
          </a:blip>
          <a:srcRect/>
          <a:stretch>
            <a:fillRect/>
          </a:stretch>
        </p:blipFill>
        <p:spPr bwMode="auto">
          <a:xfrm>
            <a:off x="3563888" y="1628800"/>
            <a:ext cx="1783804" cy="1224136"/>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47.88.17.41/images/ebay_C947A766D86B465ABFD152E85F4B2082.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419872" y="5786480"/>
            <a:ext cx="1981795" cy="10363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3.2" LCD Music Spectrum Display Analyser MP3 PC Amplifier Audio Level Indicator</a:t>
            </a:r>
          </a:p>
        </p:txBody>
      </p:sp>
      <p:sp>
        <p:nvSpPr>
          <p:cNvPr id="3" name="Content Placeholder 2"/>
          <p:cNvSpPr>
            <a:spLocks noGrp="1"/>
          </p:cNvSpPr>
          <p:nvPr>
            <p:ph sz="half" idx="1"/>
          </p:nvPr>
        </p:nvSpPr>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 Mode 0,</a:t>
            </a:r>
          </a:p>
          <a:p>
            <a:r>
              <a:rPr lang="en-GB" dirty="0"/>
              <a:t>display mode :(10 modes)</a:t>
            </a:r>
          </a:p>
          <a:p>
            <a:r>
              <a:rPr lang="en-GB" dirty="0"/>
              <a:t>Columnar spectral width: 2</a:t>
            </a:r>
          </a:p>
          <a:p>
            <a:r>
              <a:rPr lang="en-GB" dirty="0"/>
              <a:t>Gain: 0.5</a:t>
            </a:r>
          </a:p>
          <a:p>
            <a:r>
              <a:rPr lang="en-GB" dirty="0"/>
              <a:t>Adjustable  Gain (0.125,0.25,0.5,1,2,4.)</a:t>
            </a:r>
            <a:br>
              <a:rPr lang="en-GB" dirty="0"/>
            </a:br>
            <a:endParaRPr lang="en-GB" dirty="0"/>
          </a:p>
          <a:p>
            <a:r>
              <a:rPr lang="en-GB" dirty="0"/>
              <a:t>Foreground colour: GREEN</a:t>
            </a:r>
            <a:br>
              <a:rPr lang="en-GB" dirty="0"/>
            </a:br>
            <a:r>
              <a:rPr lang="en-GB" dirty="0"/>
              <a:t>Adjustable colour "WHITE", "BLACK", "BLUE", "BRED", "GRED", "GBLUE", "RED", "MAGENTA", "GREEN", "CYAN", "YELLOW", "BROWN", " BRRED "," GRAY.</a:t>
            </a:r>
          </a:p>
          <a:p>
            <a:r>
              <a:rPr lang="en-GB" dirty="0"/>
              <a:t>Background Colour: BLACK</a:t>
            </a:r>
            <a:br>
              <a:rPr lang="en-GB" dirty="0"/>
            </a:br>
            <a:r>
              <a:rPr lang="en-GB" dirty="0"/>
              <a:t>Adjustable colour "WHITE", "BLACK", "BLUE", "BRED", "GRED", "GBLUE", "RED", "MAGENTA", "GREEN", "CYAN", "YELLOW", "BROWN", " BRRED "," GRAY.</a:t>
            </a:r>
            <a:br>
              <a:rPr lang="en-GB" dirty="0"/>
            </a:br>
            <a:r>
              <a:rPr lang="en-GB" dirty="0"/>
              <a:t> </a:t>
            </a:r>
          </a:p>
          <a:p>
            <a:r>
              <a:rPr lang="en-GB" dirty="0"/>
              <a:t>Package Contents </a:t>
            </a:r>
          </a:p>
          <a:p>
            <a:r>
              <a:rPr lang="en-GB" dirty="0"/>
              <a:t>1x 3.2"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504491473"/>
              </p:ext>
            </p:extLst>
          </p:nvPr>
        </p:nvGraphicFramePr>
        <p:xfrm>
          <a:off x="5276850" y="1292112"/>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£18.89</a:t>
                      </a:r>
                    </a:p>
                  </a:txBody>
                  <a:tcPr/>
                </a:tc>
                <a:tc>
                  <a:txBody>
                    <a:bodyPr/>
                    <a:lstStyle/>
                    <a:p>
                      <a:r>
                        <a:rPr lang="en-GB" sz="800" dirty="0" smtClean="0"/>
                        <a:t>Cheap as it does not have</a:t>
                      </a:r>
                      <a:r>
                        <a:rPr lang="en-GB" sz="800" baseline="0" dirty="0" smtClean="0"/>
                        <a:t> a case to prevent the PCB from getting damaged</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p>
                    <a:p>
                      <a:r>
                        <a:rPr lang="en-GB" sz="800" baseline="0" dirty="0"/>
                        <a:t>Lots of frequency bars</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small</a:t>
                      </a:r>
                    </a:p>
                    <a:p>
                      <a:r>
                        <a:rPr lang="en-GB" sz="800" baseline="0" dirty="0" smtClean="0"/>
                        <a:t>Looks </a:t>
                      </a:r>
                      <a:r>
                        <a:rPr lang="en-GB" sz="800" baseline="0" dirty="0"/>
                        <a:t>better with more </a:t>
                      </a:r>
                      <a:r>
                        <a:rPr lang="en-GB" sz="800" baseline="0" dirty="0" smtClean="0"/>
                        <a:t>bars</a:t>
                      </a:r>
                    </a:p>
                    <a:p>
                      <a:r>
                        <a:rPr lang="en-GB" sz="800" baseline="0" dirty="0" smtClean="0"/>
                        <a:t>It does not have a case</a:t>
                      </a:r>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the is not case surrounding the PCB</a:t>
                      </a:r>
                      <a:endParaRPr lang="en-GB" sz="800" dirty="0"/>
                    </a:p>
                  </a:txBody>
                  <a:tcPr/>
                </a:tc>
                <a:extLst>
                  <a:ext uri="{0D108BD9-81ED-4DB2-BD59-A6C34878D82A}">
                    <a16:rowId xmlns="" xmlns:a16="http://schemas.microsoft.com/office/drawing/2014/main" val="10003"/>
                  </a:ext>
                </a:extLst>
              </a:tr>
              <a:tr h="284132">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have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a:t>
                      </a:r>
                      <a:r>
                        <a:rPr lang="en-GB" sz="800" dirty="0" smtClean="0"/>
                        <a:t>it</a:t>
                      </a:r>
                      <a:r>
                        <a:rPr lang="en-GB" sz="800" baseline="0" dirty="0" smtClean="0"/>
                        <a:t> won’t hurt anyone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smtClean="0"/>
                        <a:t>Lights</a:t>
                      </a:r>
                      <a:r>
                        <a:rPr lang="en-GB" sz="800" baseline="0" dirty="0" smtClean="0"/>
                        <a:t> 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401667" y="6305550"/>
            <a:ext cx="3490813"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936669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 learnt</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Using lots </a:t>
            </a:r>
            <a:r>
              <a:rPr lang="en-GB" dirty="0"/>
              <a:t>of frequency bands looks good</a:t>
            </a:r>
          </a:p>
          <a:p>
            <a:r>
              <a:rPr lang="en-GB" dirty="0"/>
              <a:t>Using pure (Red, Green, Blue) colours is bad</a:t>
            </a:r>
          </a:p>
          <a:p>
            <a:r>
              <a:rPr lang="en-GB" dirty="0"/>
              <a:t>They need a attractive case to be appealing to people who are not techies who like circuit boards with components on</a:t>
            </a:r>
          </a:p>
          <a:p>
            <a:r>
              <a:rPr lang="en-GB" dirty="0"/>
              <a:t>Colour customisation – </a:t>
            </a:r>
            <a:r>
              <a:rPr lang="en-GB" dirty="0" smtClean="0"/>
              <a:t>Led's </a:t>
            </a:r>
            <a:r>
              <a:rPr lang="en-GB" dirty="0"/>
              <a:t>can change colour</a:t>
            </a:r>
          </a:p>
          <a:p>
            <a:r>
              <a:rPr lang="en-GB" dirty="0"/>
              <a:t>Using individual </a:t>
            </a:r>
            <a:r>
              <a:rPr lang="en-GB" dirty="0" smtClean="0"/>
              <a:t>Led's </a:t>
            </a:r>
            <a:r>
              <a:rPr lang="en-GB" dirty="0"/>
              <a:t>looks good</a:t>
            </a:r>
          </a:p>
          <a:p>
            <a:r>
              <a:rPr lang="en-GB" dirty="0"/>
              <a:t>Easy to use controls are a must</a:t>
            </a:r>
          </a:p>
          <a:p>
            <a:r>
              <a:rPr lang="en-GB" dirty="0"/>
              <a:t>The option to use a microphone or a </a:t>
            </a:r>
            <a:r>
              <a:rPr lang="en-GB" dirty="0" smtClean="0"/>
              <a:t>audio input port </a:t>
            </a:r>
            <a:r>
              <a:rPr lang="en-GB" dirty="0"/>
              <a:t>is a good idea</a:t>
            </a:r>
          </a:p>
          <a:p>
            <a:r>
              <a:rPr lang="en-GB" dirty="0" smtClean="0"/>
              <a:t>Using proper </a:t>
            </a:r>
            <a:r>
              <a:rPr lang="en-GB" dirty="0"/>
              <a:t>packaging is a good idea</a:t>
            </a:r>
          </a:p>
          <a:p>
            <a:r>
              <a:rPr lang="en-GB" dirty="0"/>
              <a:t>A user manual would be a good idea</a:t>
            </a:r>
          </a:p>
          <a:p>
            <a:r>
              <a:rPr lang="en-GB" dirty="0"/>
              <a:t>Different display modes </a:t>
            </a:r>
            <a:r>
              <a:rPr lang="en-GB" dirty="0" smtClean="0"/>
              <a:t>would look </a:t>
            </a:r>
            <a:r>
              <a:rPr lang="en-GB" dirty="0"/>
              <a:t>good</a:t>
            </a:r>
          </a:p>
          <a:p>
            <a:r>
              <a:rPr lang="en-GB" dirty="0" smtClean="0"/>
              <a:t>Using a low </a:t>
            </a:r>
            <a:r>
              <a:rPr lang="en-GB" dirty="0"/>
              <a:t>voltage </a:t>
            </a:r>
            <a:r>
              <a:rPr lang="en-GB" dirty="0" smtClean="0"/>
              <a:t>with a </a:t>
            </a:r>
            <a:r>
              <a:rPr lang="en-GB" dirty="0"/>
              <a:t>low current </a:t>
            </a:r>
            <a:r>
              <a:rPr lang="en-GB" dirty="0" smtClean="0"/>
              <a:t>so there is a </a:t>
            </a:r>
            <a:r>
              <a:rPr lang="en-GB" dirty="0"/>
              <a:t>low risk of electrocution</a:t>
            </a:r>
          </a:p>
          <a:p>
            <a:r>
              <a:rPr lang="en-GB" dirty="0"/>
              <a:t>Black is a good case colour as it is high contrast and doesn’t reflect the colour of the surrounding </a:t>
            </a:r>
            <a:r>
              <a:rPr lang="en-GB" dirty="0" smtClean="0"/>
              <a:t>Led's</a:t>
            </a:r>
            <a:endParaRPr lang="en-GB" dirty="0"/>
          </a:p>
          <a:p>
            <a:r>
              <a:rPr lang="en-GB" dirty="0" smtClean="0"/>
              <a:t>Producing a single unit </a:t>
            </a:r>
            <a:r>
              <a:rPr lang="en-GB" dirty="0"/>
              <a:t>is a good idea</a:t>
            </a:r>
          </a:p>
        </p:txBody>
      </p:sp>
      <p:sp>
        <p:nvSpPr>
          <p:cNvPr id="4" name="Footer Placeholder 3"/>
          <p:cNvSpPr>
            <a:spLocks noGrp="1"/>
          </p:cNvSpPr>
          <p:nvPr>
            <p:ph type="ftr" sz="quarter" idx="11"/>
          </p:nvPr>
        </p:nvSpPr>
        <p:spPr>
          <a:xfrm>
            <a:off x="3635896" y="6305550"/>
            <a:ext cx="4974704"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56163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Mind Map</a:t>
            </a:r>
            <a:endParaRPr lang="en-GB" dirty="0"/>
          </a:p>
        </p:txBody>
      </p:sp>
      <p:sp>
        <p:nvSpPr>
          <p:cNvPr id="3" name="Footer Placeholder 2"/>
          <p:cNvSpPr>
            <a:spLocks noGrp="1"/>
          </p:cNvSpPr>
          <p:nvPr>
            <p:ph type="ftr" sz="quarter" idx="11"/>
          </p:nvPr>
        </p:nvSpPr>
        <p:spPr>
          <a:xfrm>
            <a:off x="2411760" y="6305550"/>
            <a:ext cx="619884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5" name="Diagram 4"/>
          <p:cNvGraphicFramePr/>
          <p:nvPr>
            <p:extLst>
              <p:ext uri="{D42A27DB-BD31-4B8C-83A1-F6EECF244321}">
                <p14:modId xmlns="" xmlns:p14="http://schemas.microsoft.com/office/powerpoint/2010/main" val="1780059303"/>
              </p:ext>
            </p:extLst>
          </p:nvPr>
        </p:nvGraphicFramePr>
        <p:xfrm>
          <a:off x="1187624" y="260648"/>
          <a:ext cx="7776864"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229653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800" y="6305550"/>
            <a:ext cx="583880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18" name="Diagram 17"/>
          <p:cNvGraphicFramePr/>
          <p:nvPr>
            <p:extLst>
              <p:ext uri="{D42A27DB-BD31-4B8C-83A1-F6EECF244321}">
                <p14:modId xmlns="" xmlns:p14="http://schemas.microsoft.com/office/powerpoint/2010/main" val="100437434"/>
              </p:ext>
            </p:extLst>
          </p:nvPr>
        </p:nvGraphicFramePr>
        <p:xfrm>
          <a:off x="1524000" y="188640"/>
          <a:ext cx="700844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3754763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339752" y="6305550"/>
            <a:ext cx="627084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565067737"/>
              </p:ext>
            </p:extLst>
          </p:nvPr>
        </p:nvGraphicFramePr>
        <p:xfrm>
          <a:off x="395536" y="116632"/>
          <a:ext cx="8748464"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567688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305550"/>
            <a:ext cx="591080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389976114"/>
              </p:ext>
            </p:extLst>
          </p:nvPr>
        </p:nvGraphicFramePr>
        <p:xfrm>
          <a:off x="1403648" y="332656"/>
          <a:ext cx="7416824"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4044416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Survey Results</a:t>
            </a:r>
            <a:endParaRPr lang="en-GB" dirty="0"/>
          </a:p>
        </p:txBody>
      </p:sp>
      <p:sp>
        <p:nvSpPr>
          <p:cNvPr id="5" name="Text Placeholder 4"/>
          <p:cNvSpPr>
            <a:spLocks noGrp="1"/>
          </p:cNvSpPr>
          <p:nvPr>
            <p:ph type="body" idx="1"/>
          </p:nvPr>
        </p:nvSpPr>
        <p:spPr/>
        <p:txBody>
          <a:bodyPr/>
          <a:lstStyle/>
          <a:p>
            <a:r>
              <a:rPr lang="en-GB"/>
              <a:t>Multiple Choice</a:t>
            </a:r>
            <a:endParaRPr lang="en-GB" dirty="0"/>
          </a:p>
        </p:txBody>
      </p:sp>
      <p:sp>
        <p:nvSpPr>
          <p:cNvPr id="4" name="Footer Placeholder 3"/>
          <p:cNvSpPr>
            <a:spLocks noGrp="1"/>
          </p:cNvSpPr>
          <p:nvPr>
            <p:ph type="ftr" sz="quarter" idx="11"/>
          </p:nvPr>
        </p:nvSpPr>
        <p:spPr>
          <a:xfrm>
            <a:off x="3491880" y="6305550"/>
            <a:ext cx="511872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15677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lnSpcReduction="10000"/>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Task 8 – Sound and Music</a:t>
            </a:r>
            <a:endParaRPr lang="en-GB" dirty="0"/>
          </a:p>
        </p:txBody>
      </p:sp>
      <p:sp>
        <p:nvSpPr>
          <p:cNvPr id="3" name="Text Placeholder 2"/>
          <p:cNvSpPr>
            <a:spLocks noGrp="1"/>
          </p:cNvSpPr>
          <p:nvPr>
            <p:ph type="body" idx="1"/>
          </p:nvPr>
        </p:nvSpPr>
        <p:spPr/>
        <p:txBody>
          <a:bodyPr/>
          <a:lstStyle/>
          <a:p>
            <a:r>
              <a:rPr lang="en-GB" dirty="0" smtClean="0"/>
              <a:t>Chosen Brief</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298443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Which of the following would describe your familiarity with audio spectrum analysers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775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no 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How often would you use this type of product?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graphicFrame>
        <p:nvGraphicFramePr>
          <p:cNvPr id="10" name="Content Placeholder 9"/>
          <p:cNvGraphicFramePr>
            <a:graphicFrameLocks noGrp="1"/>
          </p:cNvGraphicFramePr>
          <p:nvPr>
            <p:ph idx="1"/>
            <p:extLst>
              <p:ext uri="{D42A27DB-BD31-4B8C-83A1-F6EECF244321}">
                <p14:modId xmlns="" xmlns:p14="http://schemas.microsoft.com/office/powerpoint/2010/main" val="2423587122"/>
              </p:ext>
            </p:extLst>
          </p:nvPr>
        </p:nvGraphicFramePr>
        <p:xfrm>
          <a:off x="1435100" y="2805152"/>
          <a:ext cx="7499350" cy="1992000"/>
        </p:xfrm>
        <a:graphic>
          <a:graphicData uri="http://schemas.openxmlformats.org/drawingml/2006/table">
            <a:tbl>
              <a:tblPr firstRow="1" bandRow="1">
                <a:tableStyleId>{5C22544A-7EE6-4342-B048-85BDC9FD1C3A}</a:tableStyleId>
              </a:tblPr>
              <a:tblGrid>
                <a:gridCol w="1499870">
                  <a:extLst>
                    <a:ext uri="{9D8B030D-6E8A-4147-A177-3AD203B41FA5}">
                      <a16:colId xmlns="" xmlns:a16="http://schemas.microsoft.com/office/drawing/2014/main" val="20000"/>
                    </a:ext>
                  </a:extLst>
                </a:gridCol>
                <a:gridCol w="1499870">
                  <a:extLst>
                    <a:ext uri="{9D8B030D-6E8A-4147-A177-3AD203B41FA5}">
                      <a16:colId xmlns="" xmlns:a16="http://schemas.microsoft.com/office/drawing/2014/main" val="20001"/>
                    </a:ext>
                  </a:extLst>
                </a:gridCol>
                <a:gridCol w="1499870">
                  <a:extLst>
                    <a:ext uri="{9D8B030D-6E8A-4147-A177-3AD203B41FA5}">
                      <a16:colId xmlns="" xmlns:a16="http://schemas.microsoft.com/office/drawing/2014/main" val="20002"/>
                    </a:ext>
                  </a:extLst>
                </a:gridCol>
                <a:gridCol w="1499870">
                  <a:extLst>
                    <a:ext uri="{9D8B030D-6E8A-4147-A177-3AD203B41FA5}">
                      <a16:colId xmlns="" xmlns:a16="http://schemas.microsoft.com/office/drawing/2014/main" val="20003"/>
                    </a:ext>
                  </a:extLst>
                </a:gridCol>
                <a:gridCol w="1499870">
                  <a:extLst>
                    <a:ext uri="{9D8B030D-6E8A-4147-A177-3AD203B41FA5}">
                      <a16:colId xmlns="" xmlns:a16="http://schemas.microsoft.com/office/drawing/2014/main" val="20004"/>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 xmlns:a16="http://schemas.microsoft.com/office/drawing/2014/main" val="10000"/>
                  </a:ext>
                </a:extLst>
              </a:tr>
              <a:tr h="1250320">
                <a:tc>
                  <a:txBody>
                    <a:bodyPr/>
                    <a:lstStyle/>
                    <a:p>
                      <a:endParaRPr lang="en-GB"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 xmlns:a16="http://schemas.microsoft.com/office/drawing/2014/main" val="10001"/>
                  </a:ext>
                </a:extLst>
              </a:tr>
              <a:tr h="370840">
                <a:tc>
                  <a:txBody>
                    <a:bodyPr/>
                    <a:lstStyle/>
                    <a:p>
                      <a:r>
                        <a:rPr lang="en-GB" dirty="0"/>
                        <a:t>£61.75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£45.99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£8.01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£14.99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£18.89</a:t>
                      </a:r>
                    </a:p>
                  </a:txBody>
                  <a:tcPr/>
                </a:tc>
                <a:extLst>
                  <a:ext uri="{0D108BD9-81ED-4DB2-BD59-A6C34878D82A}">
                    <a16:rowId xmlns="" xmlns:a16="http://schemas.microsoft.com/office/drawing/2014/main" val="10002"/>
                  </a:ext>
                </a:extLst>
              </a:tr>
            </a:tbl>
          </a:graphicData>
        </a:graphic>
      </p:graphicFrame>
      <p:sp>
        <p:nvSpPr>
          <p:cNvPr id="4" name="Footer Placeholder 3"/>
          <p:cNvSpPr>
            <a:spLocks noGrp="1"/>
          </p:cNvSpPr>
          <p:nvPr>
            <p:ph type="ftr" sz="quarter" idx="11"/>
          </p:nvPr>
        </p:nvSpPr>
        <p:spPr>
          <a:xfrm>
            <a:off x="1907704" y="6305550"/>
            <a:ext cx="6702896"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3332990"/>
            <a:ext cx="1440160" cy="9601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87824" y="3356993"/>
            <a:ext cx="1440160" cy="8816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99992" y="3356993"/>
            <a:ext cx="1408404" cy="8816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5940152" y="3426782"/>
            <a:ext cx="1455107" cy="794307"/>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7524329" y="3429001"/>
            <a:ext cx="1377036" cy="7200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741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fontScale="92500"/>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67587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Survey Results</a:t>
            </a:r>
            <a:endParaRPr lang="en-GB" dirty="0"/>
          </a:p>
        </p:txBody>
      </p:sp>
      <p:sp>
        <p:nvSpPr>
          <p:cNvPr id="6" name="Text Placeholder 5"/>
          <p:cNvSpPr>
            <a:spLocks noGrp="1"/>
          </p:cNvSpPr>
          <p:nvPr>
            <p:ph type="body" idx="1"/>
          </p:nvPr>
        </p:nvSpPr>
        <p:spPr/>
        <p:txBody>
          <a:bodyPr/>
          <a:lstStyle/>
          <a:p>
            <a:r>
              <a:rPr lang="en-GB"/>
              <a:t>Open-Ended Questions</a:t>
            </a:r>
            <a:endParaRPr lang="en-GB" dirty="0"/>
          </a:p>
        </p:txBody>
      </p:sp>
      <p:sp>
        <p:nvSpPr>
          <p:cNvPr id="4" name="Footer Placeholder 3"/>
          <p:cNvSpPr>
            <a:spLocks noGrp="1"/>
          </p:cNvSpPr>
          <p:nvPr>
            <p:ph type="ftr" sz="quarter" idx="11"/>
          </p:nvPr>
        </p:nvSpPr>
        <p:spPr>
          <a:xfrm>
            <a:off x="3203848" y="6305550"/>
            <a:ext cx="5406752"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05081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 you like most about this product?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1435608" y="1524000"/>
            <a:ext cx="3657600" cy="466344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022103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don't you like about this product?</a:t>
            </a:r>
            <a:endParaRPr lang="en-GB" dirty="0"/>
          </a:p>
        </p:txBody>
      </p:sp>
      <p:sp>
        <p:nvSpPr>
          <p:cNvPr id="6" name="Content Placeholder 5"/>
          <p:cNvSpPr>
            <a:spLocks noGrp="1"/>
          </p:cNvSpPr>
          <p:nvPr>
            <p:ph sz="half" idx="2"/>
          </p:nvPr>
        </p:nvSpPr>
        <p:spPr/>
        <p:txBody>
          <a:bodyPr>
            <a:normAutofit fontScale="92500"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0567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If I was to make one what would you want it to have?</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1435608" y="1524000"/>
            <a:ext cx="3657600" cy="4663440"/>
          </a:xfrm>
        </p:spPr>
        <p:txBody>
          <a:bodyPr>
            <a:normAutofit fontScale="92500"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435118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would you expect to have to pay for this product?</a:t>
            </a:r>
            <a:endParaRPr lang="en-GB" dirty="0"/>
          </a:p>
        </p:txBody>
      </p:sp>
      <p:sp>
        <p:nvSpPr>
          <p:cNvPr id="3" name="Content Placeholder 2"/>
          <p:cNvSpPr>
            <a:spLocks noGrp="1"/>
          </p:cNvSpPr>
          <p:nvPr>
            <p:ph sz="half" idx="2"/>
          </p:nvPr>
        </p:nvSpPr>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 xmlns:p14="http://schemas.microsoft.com/office/powerpoint/2010/main" val="2489177484"/>
              </p:ext>
            </p:extLst>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3752911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Brief</a:t>
            </a:r>
            <a:endParaRPr lang="en-GB" dirty="0"/>
          </a:p>
        </p:txBody>
      </p:sp>
      <p:sp>
        <p:nvSpPr>
          <p:cNvPr id="3" name="Content Placeholder 2"/>
          <p:cNvSpPr>
            <a:spLocks noGrp="1"/>
          </p:cNvSpPr>
          <p:nvPr>
            <p:ph idx="1"/>
          </p:nvPr>
        </p:nvSpPr>
        <p:spPr/>
        <p:txBody>
          <a:bodyPr>
            <a:normAutofit fontScale="92500"/>
          </a:bodyPr>
          <a:lstStyle/>
          <a:p>
            <a:r>
              <a:rPr lang="en-GB" b="1" dirty="0"/>
              <a:t>Context</a:t>
            </a:r>
          </a:p>
          <a:p>
            <a:pPr lvl="1"/>
            <a:r>
              <a:rPr lang="en-GB" dirty="0"/>
              <a:t>Modern technologies based on music and communication play </a:t>
            </a:r>
            <a:r>
              <a:rPr lang="en-GB" dirty="0" smtClean="0"/>
              <a:t>an important </a:t>
            </a:r>
            <a:r>
              <a:rPr lang="en-GB" dirty="0"/>
              <a:t>part in people’s lives today and can be used as </a:t>
            </a:r>
            <a:r>
              <a:rPr lang="en-GB" dirty="0" smtClean="0"/>
              <a:t>strong personal </a:t>
            </a:r>
            <a:r>
              <a:rPr lang="en-GB" dirty="0"/>
              <a:t>statements</a:t>
            </a:r>
            <a:r>
              <a:rPr lang="en-GB" dirty="0" smtClean="0"/>
              <a:t>.</a:t>
            </a:r>
          </a:p>
          <a:p>
            <a:r>
              <a:rPr lang="en-GB" b="1" dirty="0"/>
              <a:t>Design Task 8 - Sound and Music</a:t>
            </a:r>
          </a:p>
          <a:p>
            <a:pPr lvl="1"/>
            <a:r>
              <a:rPr lang="en-GB" dirty="0"/>
              <a:t>Design and make a product using sound or music. It could be a </a:t>
            </a:r>
            <a:r>
              <a:rPr lang="en-GB" dirty="0" smtClean="0"/>
              <a:t>toy which </a:t>
            </a:r>
            <a:r>
              <a:rPr lang="en-GB" dirty="0"/>
              <a:t>plays a lullaby for the baby, an MP3 player dock, doorbell </a:t>
            </a:r>
            <a:r>
              <a:rPr lang="en-GB" dirty="0" smtClean="0"/>
              <a:t>chime, an </a:t>
            </a:r>
            <a:r>
              <a:rPr lang="en-GB" dirty="0"/>
              <a:t>amplifier for ring tones, even a metronome - the product </a:t>
            </a:r>
            <a:r>
              <a:rPr lang="en-GB" dirty="0" smtClean="0"/>
              <a:t>should reflect </a:t>
            </a:r>
            <a:r>
              <a:rPr lang="en-GB" dirty="0"/>
              <a:t>its application.</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724452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Survey Conclusion</a:t>
            </a:r>
          </a:p>
        </p:txBody>
      </p:sp>
      <p:sp>
        <p:nvSpPr>
          <p:cNvPr id="3" name="Content Placeholder 2"/>
          <p:cNvSpPr>
            <a:spLocks noGrp="1"/>
          </p:cNvSpPr>
          <p:nvPr>
            <p:ph idx="1"/>
          </p:nvPr>
        </p:nvSpPr>
        <p:spPr/>
        <p:txBody>
          <a:bodyPr>
            <a:normAutofit fontScale="62500" lnSpcReduction="20000"/>
          </a:bodyPr>
          <a:lstStyle/>
          <a:p>
            <a:r>
              <a:rPr lang="en-GB" dirty="0"/>
              <a:t>Most People Don’t Own A Spectrum Analyser</a:t>
            </a:r>
          </a:p>
          <a:p>
            <a:r>
              <a:rPr lang="en-GB" dirty="0"/>
              <a:t>Most People are not sure how often they would use this product</a:t>
            </a:r>
          </a:p>
          <a:p>
            <a:r>
              <a:rPr lang="en-GB" dirty="0"/>
              <a:t>The No. 1 Spectrum analyser was the RGB 32*32 Screen Audio LED Level Meter Display Spectrum Analyser DIY Amplifier priced at £61.75 – This was based on aesthetics only – The people surveyed were only given a picture and a price</a:t>
            </a:r>
          </a:p>
          <a:p>
            <a:r>
              <a:rPr lang="en-GB" dirty="0"/>
              <a:t>The thing they likes the most was the multiple colours, followed by </a:t>
            </a:r>
            <a:r>
              <a:rPr lang="en-GB" dirty="0" smtClean="0"/>
              <a:t>how attractive it was</a:t>
            </a:r>
            <a:endParaRPr lang="en-GB" dirty="0"/>
          </a:p>
          <a:p>
            <a:r>
              <a:rPr lang="en-GB" dirty="0"/>
              <a:t>The thing they disliked the most was that they were expensive and they disliked that they didn’t have remote controls</a:t>
            </a:r>
          </a:p>
          <a:p>
            <a:r>
              <a:rPr lang="en-GB" dirty="0"/>
              <a:t>They wanted multiple colours the most, followed by it </a:t>
            </a:r>
            <a:r>
              <a:rPr lang="en-GB" dirty="0" smtClean="0"/>
              <a:t>having multiple audio inputs, </a:t>
            </a:r>
            <a:r>
              <a:rPr lang="en-GB" dirty="0"/>
              <a:t>then </a:t>
            </a:r>
            <a:r>
              <a:rPr lang="en-GB" dirty="0" smtClean="0"/>
              <a:t>a wooden casing</a:t>
            </a:r>
            <a:endParaRPr lang="en-GB" dirty="0"/>
          </a:p>
          <a:p>
            <a:r>
              <a:rPr lang="en-GB" dirty="0"/>
              <a:t>The average price they would pay for it was £</a:t>
            </a:r>
            <a:r>
              <a:rPr lang="en-GB" dirty="0" smtClean="0"/>
              <a:t>34.09</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191258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925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892207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Specifications</a:t>
            </a:r>
            <a:endParaRPr lang="en-US"/>
          </a:p>
        </p:txBody>
      </p:sp>
      <p:sp>
        <p:nvSpPr>
          <p:cNvPr id="3" name="Content Placeholder 2"/>
          <p:cNvSpPr>
            <a:spLocks noGrp="1"/>
          </p:cNvSpPr>
          <p:nvPr>
            <p:ph idx="1"/>
          </p:nvPr>
        </p:nvSpPr>
        <p:spPr/>
        <p:txBody>
          <a:bodyPr>
            <a:normAutofit fontScale="47500" lnSpcReduction="20000"/>
          </a:bodyPr>
          <a:lstStyle/>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buFont typeface="+mj-lt"/>
              <a:buAutoNum type="arabicPeriod"/>
            </a:pPr>
            <a:r>
              <a:rPr lang="en-GB" sz="15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15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buFont typeface="+mj-lt"/>
              <a:buAutoNum type="arabicPeriod"/>
            </a:pPr>
            <a:r>
              <a:rPr lang="en-GB" sz="14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18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24bit .bmp</a:t>
            </a:r>
          </a:p>
          <a:p>
            <a:pPr marL="425196" indent="-342900">
              <a:buNone/>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PATTERNS</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4191122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Design</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761315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1043608" y="1880828"/>
            <a:ext cx="8100392" cy="4050196"/>
          </a:xfrm>
        </p:spPr>
      </p:pic>
    </p:spTree>
    <p:extLst>
      <p:ext uri="{BB962C8B-B14F-4D97-AF65-F5344CB8AC3E}">
        <p14:creationId xmlns="" xmlns:p14="http://schemas.microsoft.com/office/powerpoint/2010/main" val="1084318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0" y="4077072"/>
            <a:ext cx="4687903" cy="21552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484784"/>
            <a:ext cx="3552396" cy="2664296"/>
          </a:xfrm>
          <a:prstGeom prst="rect">
            <a:avLst/>
          </a:prstGeom>
          <a:noFill/>
        </p:spPr>
      </p:pic>
      <p:sp>
        <p:nvSpPr>
          <p:cNvPr id="9" name="TextBox 8"/>
          <p:cNvSpPr txBox="1"/>
          <p:nvPr/>
        </p:nvSpPr>
        <p:spPr>
          <a:xfrm>
            <a:off x="1043608" y="4293096"/>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Rear Stands</a:t>
            </a:r>
          </a:p>
          <a:p>
            <a:r>
              <a:rPr lang="en-GB" dirty="0" smtClean="0"/>
              <a:t>Audio Ports</a:t>
            </a:r>
          </a:p>
          <a:p>
            <a:r>
              <a:rPr lang="en-GB" dirty="0" smtClean="0"/>
              <a:t>AC Port</a:t>
            </a:r>
          </a:p>
        </p:txBody>
      </p:sp>
      <p:cxnSp>
        <p:nvCxnSpPr>
          <p:cNvPr id="11" name="Straight Arrow Connector 10"/>
          <p:cNvCxnSpPr/>
          <p:nvPr/>
        </p:nvCxnSpPr>
        <p:spPr>
          <a:xfrm flipV="1">
            <a:off x="2267744" y="3212976"/>
            <a:ext cx="72008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11760" y="3717032"/>
            <a:ext cx="129614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5013176"/>
            <a:ext cx="266429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39752" y="530120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79712" y="5589240"/>
            <a:ext cx="468052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82749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3864422"/>
            <a:ext cx="5079628" cy="2335290"/>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484784"/>
            <a:ext cx="5325381" cy="2448272"/>
          </a:xfrm>
          <a:prstGeom prst="rect">
            <a:avLst/>
          </a:prstGeom>
          <a:noFill/>
        </p:spPr>
      </p:pic>
      <p:sp>
        <p:nvSpPr>
          <p:cNvPr id="7" name="TextBox 6"/>
          <p:cNvSpPr txBox="1"/>
          <p:nvPr/>
        </p:nvSpPr>
        <p:spPr>
          <a:xfrm>
            <a:off x="1331640" y="4077072"/>
            <a:ext cx="2016224" cy="646331"/>
          </a:xfrm>
          <a:prstGeom prst="rect">
            <a:avLst/>
          </a:prstGeom>
          <a:noFill/>
        </p:spPr>
        <p:txBody>
          <a:bodyPr wrap="square" rtlCol="0">
            <a:spAutoFit/>
          </a:bodyPr>
          <a:lstStyle/>
          <a:p>
            <a:r>
              <a:rPr lang="en-GB" dirty="0" smtClean="0"/>
              <a:t>Screen Cover</a:t>
            </a:r>
          </a:p>
          <a:p>
            <a:r>
              <a:rPr lang="en-GB" dirty="0" smtClean="0"/>
              <a:t>LED Panels Behind</a:t>
            </a:r>
            <a:endParaRPr lang="en-GB" dirty="0"/>
          </a:p>
        </p:txBody>
      </p:sp>
      <p:cxnSp>
        <p:nvCxnSpPr>
          <p:cNvPr id="9" name="Straight Arrow Connector 8"/>
          <p:cNvCxnSpPr/>
          <p:nvPr/>
        </p:nvCxnSpPr>
        <p:spPr>
          <a:xfrm flipV="1">
            <a:off x="2771800" y="306896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5856" y="2996952"/>
            <a:ext cx="1008112"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0" y="4005064"/>
            <a:ext cx="4843363" cy="2226670"/>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484784"/>
            <a:ext cx="5482011" cy="2520280"/>
          </a:xfrm>
          <a:prstGeom prst="rect">
            <a:avLst/>
          </a:prstGeom>
          <a:noFill/>
        </p:spPr>
      </p:pic>
      <p:sp>
        <p:nvSpPr>
          <p:cNvPr id="7" name="TextBox 6"/>
          <p:cNvSpPr txBox="1"/>
          <p:nvPr/>
        </p:nvSpPr>
        <p:spPr>
          <a:xfrm>
            <a:off x="1403648" y="4149080"/>
            <a:ext cx="2376264" cy="646331"/>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15816" y="4365104"/>
            <a:ext cx="345638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4581128"/>
            <a:ext cx="295232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3933056"/>
            <a:ext cx="5015259" cy="2305697"/>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403648" y="1412776"/>
            <a:ext cx="5638640" cy="2592288"/>
          </a:xfrm>
          <a:prstGeom prst="rect">
            <a:avLst/>
          </a:prstGeom>
          <a:noFill/>
        </p:spPr>
      </p:pic>
      <p:sp>
        <p:nvSpPr>
          <p:cNvPr id="7" name="TextBox 6"/>
          <p:cNvSpPr txBox="1"/>
          <p:nvPr/>
        </p:nvSpPr>
        <p:spPr>
          <a:xfrm>
            <a:off x="1403648" y="4149080"/>
            <a:ext cx="2160240" cy="2308324"/>
          </a:xfrm>
          <a:prstGeom prst="rect">
            <a:avLst/>
          </a:prstGeom>
          <a:noFill/>
        </p:spPr>
        <p:txBody>
          <a:bodyPr wrap="square" rtlCol="0">
            <a:spAutoFit/>
          </a:bodyPr>
          <a:lstStyle/>
          <a:p>
            <a:r>
              <a:rPr lang="en-GB" dirty="0" smtClean="0"/>
              <a:t>Main PCB</a:t>
            </a:r>
          </a:p>
          <a:p>
            <a:r>
              <a:rPr lang="en-GB" dirty="0" smtClean="0"/>
              <a:t>DMX Ports</a:t>
            </a:r>
          </a:p>
          <a:p>
            <a:r>
              <a:rPr lang="en-GB" dirty="0" smtClean="0"/>
              <a:t>AC Port</a:t>
            </a:r>
          </a:p>
          <a:p>
            <a:r>
              <a:rPr lang="en-GB" dirty="0" smtClean="0"/>
              <a:t>Pattern Mode Switch</a:t>
            </a:r>
          </a:p>
          <a:p>
            <a:r>
              <a:rPr lang="en-GB" dirty="0" smtClean="0"/>
              <a:t>Audio Ports</a:t>
            </a:r>
          </a:p>
          <a:p>
            <a:r>
              <a:rPr lang="en-GB" dirty="0" smtClean="0"/>
              <a:t>SD Card Slot</a:t>
            </a:r>
          </a:p>
          <a:p>
            <a:r>
              <a:rPr lang="en-GB" dirty="0" smtClean="0"/>
              <a:t>USB Charging Port</a:t>
            </a:r>
          </a:p>
          <a:p>
            <a:r>
              <a:rPr lang="en-GB" dirty="0" smtClean="0"/>
              <a:t>Glediator Connector</a:t>
            </a:r>
            <a:endParaRPr lang="en-GB" dirty="0"/>
          </a:p>
        </p:txBody>
      </p:sp>
      <p:cxnSp>
        <p:nvCxnSpPr>
          <p:cNvPr id="9" name="Straight Arrow Connector 8"/>
          <p:cNvCxnSpPr/>
          <p:nvPr/>
        </p:nvCxnSpPr>
        <p:spPr>
          <a:xfrm flipV="1">
            <a:off x="2483768" y="2708920"/>
            <a:ext cx="1944216"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7784" y="4653136"/>
            <a:ext cx="453650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7784" y="4653136"/>
            <a:ext cx="42484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4869160"/>
            <a:ext cx="54006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19872" y="5157192"/>
            <a:ext cx="201622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99792" y="5445224"/>
            <a:ext cx="295232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843808" y="5445224"/>
            <a:ext cx="30243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7864" y="5445224"/>
            <a:ext cx="288032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63888" y="5445224"/>
            <a:ext cx="280831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3173836"/>
            <a:ext cx="4680520" cy="30348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3647616"/>
            <a:ext cx="4298008" cy="2633028"/>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347864" y="1340768"/>
            <a:ext cx="4536962" cy="280831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Idea</a:t>
            </a:r>
            <a:endParaRPr lang="en-GB" dirty="0"/>
          </a:p>
        </p:txBody>
      </p:sp>
      <p:sp>
        <p:nvSpPr>
          <p:cNvPr id="3" name="Content Placeholder 2"/>
          <p:cNvSpPr>
            <a:spLocks noGrp="1"/>
          </p:cNvSpPr>
          <p:nvPr>
            <p:ph idx="1"/>
          </p:nvPr>
        </p:nvSpPr>
        <p:spPr/>
        <p:txBody>
          <a:bodyPr/>
          <a:lstStyle/>
          <a:p>
            <a:r>
              <a:rPr lang="en-GB" dirty="0" smtClean="0"/>
              <a:t>A spectrum analyser that has:</a:t>
            </a:r>
          </a:p>
          <a:p>
            <a:pPr lvl="1"/>
            <a:r>
              <a:rPr lang="en-GB" dirty="0" smtClean="0"/>
              <a:t>A Black case</a:t>
            </a:r>
          </a:p>
          <a:p>
            <a:pPr lvl="1"/>
            <a:r>
              <a:rPr lang="en-GB" dirty="0" smtClean="0"/>
              <a:t>A RGB display</a:t>
            </a:r>
          </a:p>
          <a:p>
            <a:pPr lvl="1"/>
            <a:r>
              <a:rPr lang="en-GB" dirty="0" smtClean="0"/>
              <a:t>A IR Remote control</a:t>
            </a:r>
          </a:p>
          <a:p>
            <a:pPr lvl="1"/>
            <a:r>
              <a:rPr lang="en-GB" dirty="0" smtClean="0"/>
              <a:t>Microphone input</a:t>
            </a:r>
          </a:p>
          <a:p>
            <a:pPr lvl="1"/>
            <a:r>
              <a:rPr lang="en-GB" dirty="0" smtClean="0"/>
              <a:t>Aux input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8" y="1484784"/>
            <a:ext cx="5168753" cy="2376264"/>
          </a:xfrm>
          <a:prstGeom prst="rect">
            <a:avLst/>
          </a:prstGeom>
          <a:noFill/>
        </p:spPr>
      </p:pic>
      <p:sp>
        <p:nvSpPr>
          <p:cNvPr id="8" name="TextBox 7"/>
          <p:cNvSpPr txBox="1"/>
          <p:nvPr/>
        </p:nvSpPr>
        <p:spPr>
          <a:xfrm>
            <a:off x="6660232" y="1628800"/>
            <a:ext cx="1944216" cy="646331"/>
          </a:xfrm>
          <a:prstGeom prst="rect">
            <a:avLst/>
          </a:prstGeom>
          <a:noFill/>
        </p:spPr>
        <p:txBody>
          <a:bodyPr wrap="square" rtlCol="0">
            <a:spAutoFit/>
          </a:bodyPr>
          <a:lstStyle/>
          <a:p>
            <a:r>
              <a:rPr lang="en-GB" dirty="0" smtClean="0"/>
              <a:t>Power Switch</a:t>
            </a:r>
          </a:p>
          <a:p>
            <a:r>
              <a:rPr lang="en-GB" dirty="0" smtClean="0"/>
              <a:t>Screw Holes</a:t>
            </a:r>
            <a:endParaRPr lang="en-GB" dirty="0"/>
          </a:p>
        </p:txBody>
      </p:sp>
      <p:cxnSp>
        <p:nvCxnSpPr>
          <p:cNvPr id="10" name="Straight Arrow Connector 9"/>
          <p:cNvCxnSpPr>
            <a:stCxn id="8" idx="1"/>
          </p:cNvCxnSpPr>
          <p:nvPr/>
        </p:nvCxnSpPr>
        <p:spPr>
          <a:xfrm flipH="1">
            <a:off x="4644008" y="1951966"/>
            <a:ext cx="2016224" cy="540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988840"/>
            <a:ext cx="8640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5656" y="6309320"/>
            <a:ext cx="1257267" cy="369332"/>
          </a:xfrm>
          <a:prstGeom prst="rect">
            <a:avLst/>
          </a:prstGeom>
          <a:noFill/>
        </p:spPr>
        <p:txBody>
          <a:bodyPr wrap="none" rtlCol="0">
            <a:spAutoFit/>
          </a:bodyPr>
          <a:lstStyle/>
          <a:p>
            <a:r>
              <a:rPr lang="en-GB" dirty="0" smtClean="0"/>
              <a:t>IR Receiver</a:t>
            </a:r>
            <a:endParaRPr lang="en-GB" dirty="0"/>
          </a:p>
        </p:txBody>
      </p:sp>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3861048"/>
            <a:ext cx="3941368" cy="2309292"/>
          </a:xfrm>
          <a:prstGeom prst="rect">
            <a:avLst/>
          </a:prstGeom>
          <a:noFill/>
        </p:spPr>
      </p:pic>
      <p:cxnSp>
        <p:nvCxnSpPr>
          <p:cNvPr id="15" name="Straight Arrow Connector 14"/>
          <p:cNvCxnSpPr/>
          <p:nvPr/>
        </p:nvCxnSpPr>
        <p:spPr>
          <a:xfrm flipV="1">
            <a:off x="2627784" y="5445224"/>
            <a:ext cx="201622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Individual Casing Parts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10mm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59631" y="1268760"/>
          <a:ext cx="7435639" cy="5256583"/>
        </p:xfrm>
        <a:graphic>
          <a:graphicData uri="http://schemas.openxmlformats.org/presentationml/2006/ole">
            <p:oleObj spid="_x0000_s102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Top and Bottom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52128" y="1053345"/>
          <a:ext cx="7740352" cy="5471999"/>
        </p:xfrm>
        <a:graphic>
          <a:graphicData uri="http://schemas.openxmlformats.org/presentationml/2006/ole">
            <p:oleObj spid="_x0000_s6451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Left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1115616" y="1052736"/>
          <a:ext cx="7729600" cy="5464398"/>
        </p:xfrm>
        <a:graphic>
          <a:graphicData uri="http://schemas.openxmlformats.org/presentationml/2006/ole">
            <p:oleObj spid="_x0000_s6553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24744"/>
          <a:ext cx="7560840" cy="5345094"/>
        </p:xfrm>
        <a:graphic>
          <a:graphicData uri="http://schemas.openxmlformats.org/presentationml/2006/ole">
            <p:oleObj spid="_x0000_s512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8" y="1052736"/>
          <a:ext cx="7639354" cy="5400599"/>
        </p:xfrm>
        <a:graphic>
          <a:graphicData uri="http://schemas.openxmlformats.org/presentationml/2006/ole">
            <p:oleObj spid="_x0000_s614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717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What is an audio spectrum analyser?</a:t>
            </a:r>
            <a:endParaRPr lang="en-GB" sz="3600" dirty="0"/>
          </a:p>
        </p:txBody>
      </p:sp>
      <p:sp>
        <p:nvSpPr>
          <p:cNvPr id="3" name="Content Placeholder 2"/>
          <p:cNvSpPr>
            <a:spLocks noGrp="1"/>
          </p:cNvSpPr>
          <p:nvPr>
            <p:ph idx="1"/>
          </p:nvPr>
        </p:nvSpPr>
        <p:spPr/>
        <p:txBody>
          <a:bodyPr>
            <a:noAutofit/>
          </a:bodyPr>
          <a:lstStyle/>
          <a:p>
            <a:r>
              <a:rPr lang="en-GB" sz="1400" dirty="0" smtClean="0"/>
              <a:t>Spectrum analysis can be used at audio frequencies to analyse the harmonics of an audio signal.</a:t>
            </a:r>
          </a:p>
          <a:p>
            <a:r>
              <a:rPr lang="en-GB" sz="1400" dirty="0" smtClean="0"/>
              <a:t>Spectrum analyzers are also used by audio engineers to assess their work.</a:t>
            </a:r>
          </a:p>
          <a:p>
            <a:r>
              <a:rPr lang="en-GB" sz="1400" dirty="0" smtClean="0"/>
              <a:t>In these applications, the spectrum analyzer will show volume levels of frequency bands across the typical range of human hearing, rather than displaying a wave.</a:t>
            </a:r>
          </a:p>
          <a:p>
            <a:r>
              <a:rPr lang="en-GB" sz="1400" dirty="0" smtClean="0"/>
              <a:t>In live sound applications, engineers can use them to pinpoint feedback.</a:t>
            </a:r>
          </a:p>
          <a:p>
            <a:r>
              <a:rPr lang="en-GB" sz="1400" dirty="0" smtClean="0"/>
              <a:t>In short: Spectrum analyzer show the level of the audio at different frequencies and in this case they are more to do with the fact that they look good as a disco-light.</a:t>
            </a:r>
          </a:p>
          <a:p>
            <a:r>
              <a:rPr lang="en-GB" sz="14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1400" dirty="0" smtClean="0"/>
            </a:br>
            <a:endParaRPr lang="en-GB" sz="14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8" name="Picture 4"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36304" y="4557861"/>
            <a:ext cx="4572000" cy="1751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651683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052736"/>
          <a:ext cx="7704856" cy="5446905"/>
        </p:xfrm>
        <a:graphic>
          <a:graphicData uri="http://schemas.openxmlformats.org/presentationml/2006/ole">
            <p:oleObj spid="_x0000_s819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181116" y="1124744"/>
          <a:ext cx="7639356" cy="5400600"/>
        </p:xfrm>
        <a:graphic>
          <a:graphicData uri="http://schemas.openxmlformats.org/presentationml/2006/ole">
            <p:oleObj spid="_x0000_s922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Back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6" name="TextBox 5"/>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124744"/>
          <a:ext cx="7596336" cy="5370188"/>
        </p:xfrm>
        <a:graphic>
          <a:graphicData uri="http://schemas.openxmlformats.org/presentationml/2006/ole">
            <p:oleObj spid="_x0000_s10243"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Bottom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7" y="1124744"/>
          <a:ext cx="7639355" cy="5400600"/>
        </p:xfrm>
        <a:graphic>
          <a:graphicData uri="http://schemas.openxmlformats.org/presentationml/2006/ole">
            <p:oleObj spid="_x0000_s1126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Side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15616" y="1052736"/>
          <a:ext cx="7741213" cy="5472608"/>
        </p:xfrm>
        <a:graphic>
          <a:graphicData uri="http://schemas.openxmlformats.org/presentationml/2006/ole">
            <p:oleObj spid="_x0000_s1229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(Front)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52736"/>
          <a:ext cx="7740352" cy="5471999"/>
        </p:xfrm>
        <a:graphic>
          <a:graphicData uri="http://schemas.openxmlformats.org/presentationml/2006/ole">
            <p:oleObj spid="_x0000_s13316"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(Back)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Acrylic</a:t>
            </a:r>
            <a:br>
              <a:rPr lang="en-GB" b="0" dirty="0" smtClean="0"/>
            </a:br>
            <a:r>
              <a:rPr lang="en-GB" b="0" dirty="0" smtClean="0"/>
              <a:t>Transparent Black</a:t>
            </a: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307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59632" y="1159147"/>
          <a:ext cx="7488833" cy="5294189"/>
        </p:xfrm>
        <a:graphic>
          <a:graphicData uri="http://schemas.openxmlformats.org/presentationml/2006/ole">
            <p:oleObj spid="_x0000_s409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3d Printed Parts</a:t>
            </a:r>
            <a:br>
              <a:rPr lang="en-GB" b="0" dirty="0" smtClean="0"/>
            </a:br>
            <a:r>
              <a:rPr lang="en-GB" b="0" dirty="0" smtClean="0"/>
              <a:t>BLACK ABS</a:t>
            </a:r>
            <a:endParaRPr lang="en-GB" b="0"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Similar Products</a:t>
            </a:r>
            <a:endParaRPr lang="en-GB" dirty="0"/>
          </a:p>
        </p:txBody>
      </p:sp>
      <p:sp>
        <p:nvSpPr>
          <p:cNvPr id="4" name="Footer Placeholder 3"/>
          <p:cNvSpPr>
            <a:spLocks noGrp="1"/>
          </p:cNvSpPr>
          <p:nvPr>
            <p:ph type="ftr" sz="quarter" idx="11"/>
          </p:nvPr>
        </p:nvSpPr>
        <p:spPr>
          <a:xfrm>
            <a:off x="3131840" y="6305550"/>
            <a:ext cx="547876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6" name="Picture 3" descr="http://i.ebayimg.com/images/g/BfgAAOSwZVlXqNuS/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03648" y="1412776"/>
            <a:ext cx="2324200" cy="159672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56176" y="1135696"/>
            <a:ext cx="2547526" cy="2547526"/>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403648" y="4733688"/>
            <a:ext cx="2160240" cy="1352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6030219" y="4365104"/>
            <a:ext cx="2484391" cy="135616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563888" y="3044146"/>
            <a:ext cx="2742321" cy="143401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1602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72538"/>
          <a:ext cx="7713203" cy="5452806"/>
        </p:xfrm>
        <a:graphic>
          <a:graphicData uri="http://schemas.openxmlformats.org/presentationml/2006/ole">
            <p:oleObj spid="_x0000_s7680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
        <p:nvSpPr>
          <p:cNvPr id="7" name="TextBox 6"/>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8454624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smtClean="0"/>
              <a:t>Others use a technology called Fast Hartley Transform (FHT), I plan to use this as it uses less memory and is faster than FFT.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3861048"/>
            <a:ext cx="1647645" cy="16476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Systems Analysis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0134499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499352" cy="511027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Buttons</a:t>
                      </a:r>
                      <a:endParaRPr lang="en-GB" sz="1200" dirty="0"/>
                    </a:p>
                  </a:txBody>
                  <a:tcPr/>
                </a:tc>
                <a:tc>
                  <a:txBody>
                    <a:bodyPr/>
                    <a:lstStyle/>
                    <a:p>
                      <a:r>
                        <a:rPr lang="en-GB" sz="1200" dirty="0" smtClean="0"/>
                        <a:t>IR Remote</a:t>
                      </a:r>
                      <a:endParaRPr lang="en-GB" sz="1200" dirty="0"/>
                    </a:p>
                  </a:txBody>
                  <a:tcPr/>
                </a:tc>
                <a:tc>
                  <a:txBody>
                    <a:bodyPr/>
                    <a:lstStyle/>
                    <a:p>
                      <a:r>
                        <a:rPr lang="en-GB" sz="1400" dirty="0" smtClean="0"/>
                        <a:t>DMX</a:t>
                      </a:r>
                      <a:endParaRPr lang="en-GB" sz="1400" dirty="0"/>
                    </a:p>
                  </a:txBody>
                  <a:tcPr/>
                </a:tc>
                <a:tc>
                  <a:txBody>
                    <a:bodyPr/>
                    <a:lstStyle/>
                    <a:p>
                      <a:r>
                        <a:rPr lang="en-GB" sz="1400" dirty="0" smtClean="0"/>
                        <a:t>Glediator</a:t>
                      </a:r>
                      <a:endParaRPr lang="en-GB" sz="1400" dirty="0"/>
                    </a:p>
                  </a:txBody>
                  <a:tcPr/>
                </a:tc>
                <a:tc>
                  <a:txBody>
                    <a:bodyPr/>
                    <a:lstStyle/>
                    <a:p>
                      <a:r>
                        <a:rPr lang="en-GB" sz="1400" dirty="0" smtClean="0"/>
                        <a:t>Switch</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perform the same basic functionality as the IR Remote but more basically</a:t>
                      </a:r>
                      <a:endParaRPr lang="en-GB" sz="900" dirty="0"/>
                    </a:p>
                  </a:txBody>
                  <a:tcPr/>
                </a:tc>
                <a:tc>
                  <a:txBody>
                    <a:bodyPr/>
                    <a:lstStyle/>
                    <a:p>
                      <a:r>
                        <a:rPr lang="en-GB" sz="900" dirty="0" smtClean="0"/>
                        <a:t>To be the</a:t>
                      </a:r>
                      <a:r>
                        <a:rPr lang="en-GB" sz="900" baseline="0" dirty="0" smtClean="0"/>
                        <a:t> main input for the unit to control and setup the unit. To switch between display modes and patterns and setup information such as DMX address</a:t>
                      </a:r>
                      <a:endParaRPr lang="en-GB" sz="900" dirty="0"/>
                    </a:p>
                  </a:txBody>
                  <a:tcPr/>
                </a:tc>
                <a:tc>
                  <a:txBody>
                    <a:bodyPr/>
                    <a:lstStyle/>
                    <a:p>
                      <a:r>
                        <a:rPr lang="en-GB" sz="900" dirty="0" smtClean="0"/>
                        <a:t>A standard protocol</a:t>
                      </a:r>
                      <a:r>
                        <a:rPr lang="en-GB" sz="900" baseline="0" dirty="0" smtClean="0"/>
                        <a:t> using XLR connectors which transfers data using RS485 which is common in the lighting industry. It will be used to perform the functionality of the IR remote, remotely</a:t>
                      </a:r>
                      <a:endParaRPr lang="en-GB" sz="900" dirty="0"/>
                    </a:p>
                  </a:txBody>
                  <a:tcPr/>
                </a:tc>
                <a:tc>
                  <a:txBody>
                    <a:bodyPr/>
                    <a:lstStyle/>
                    <a:p>
                      <a:r>
                        <a:rPr lang="en-GB" sz="900" dirty="0" smtClean="0"/>
                        <a:t>A protocol</a:t>
                      </a:r>
                      <a:r>
                        <a:rPr lang="en-GB" sz="900" baseline="0" dirty="0" smtClean="0"/>
                        <a:t> use for controlling large LED matrices with a computer over serial.</a:t>
                      </a:r>
                    </a:p>
                    <a:p>
                      <a:r>
                        <a:rPr lang="en-GB" sz="900" baseline="0" dirty="0" smtClean="0"/>
                        <a:t>This will be used for the LED panels to be used as a screen to display stuff</a:t>
                      </a:r>
                      <a:endParaRPr lang="en-GB" sz="900" dirty="0"/>
                    </a:p>
                  </a:txBody>
                  <a:tcPr/>
                </a:tc>
                <a:tc>
                  <a:txBody>
                    <a:bodyPr/>
                    <a:lstStyle/>
                    <a:p>
                      <a:r>
                        <a:rPr lang="en-GB" sz="900" dirty="0" smtClean="0"/>
                        <a:t>To switch</a:t>
                      </a:r>
                      <a:r>
                        <a:rPr lang="en-GB" sz="900" baseline="0" dirty="0" smtClean="0"/>
                        <a:t> between DMX, Glediator and IR Remote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dirty="0"/>
                    </a:p>
                  </a:txBody>
                  <a:tcPr/>
                </a:tc>
                <a:tc>
                  <a:txBody>
                    <a:bodyPr/>
                    <a:lstStyle/>
                    <a:p>
                      <a:r>
                        <a:rPr lang="en-GB" sz="900" dirty="0" smtClean="0"/>
                        <a:t>Simple</a:t>
                      </a:r>
                      <a:endParaRPr lang="en-GB" sz="900" baseline="0" dirty="0" smtClean="0"/>
                    </a:p>
                    <a:p>
                      <a:r>
                        <a:rPr lang="en-GB" sz="900" baseline="0" dirty="0" smtClean="0"/>
                        <a:t>Wireless</a:t>
                      </a:r>
                    </a:p>
                    <a:p>
                      <a:r>
                        <a:rPr lang="en-GB" sz="900" baseline="0" dirty="0" smtClean="0"/>
                        <a:t>Cheap</a:t>
                      </a:r>
                    </a:p>
                    <a:p>
                      <a:r>
                        <a:rPr lang="en-GB" sz="900" baseline="0" dirty="0" smtClean="0"/>
                        <a:t>Allows unit to be hard to get to but easy to control</a:t>
                      </a:r>
                      <a:endParaRPr lang="en-GB" sz="900" dirty="0"/>
                    </a:p>
                  </a:txBody>
                  <a:tcPr/>
                </a:tc>
                <a:tc>
                  <a:txBody>
                    <a:bodyPr/>
                    <a:lstStyle/>
                    <a:p>
                      <a:r>
                        <a:rPr lang="en-GB" sz="900" dirty="0" smtClean="0"/>
                        <a:t>Industry</a:t>
                      </a:r>
                      <a:r>
                        <a:rPr lang="en-GB" sz="900" baseline="0" dirty="0" smtClean="0"/>
                        <a:t> standard</a:t>
                      </a:r>
                    </a:p>
                    <a:p>
                      <a:r>
                        <a:rPr lang="en-GB" sz="900" baseline="0" dirty="0" smtClean="0"/>
                        <a:t>Compatible with large lighting systems</a:t>
                      </a:r>
                    </a:p>
                    <a:p>
                      <a:endParaRPr lang="en-GB" sz="900" dirty="0"/>
                    </a:p>
                  </a:txBody>
                  <a:tcPr/>
                </a:tc>
                <a:tc>
                  <a:txBody>
                    <a:bodyPr/>
                    <a:lstStyle/>
                    <a:p>
                      <a:r>
                        <a:rPr lang="en-GB" sz="900" dirty="0" smtClean="0"/>
                        <a:t>Helpful</a:t>
                      </a:r>
                    </a:p>
                    <a:p>
                      <a:r>
                        <a:rPr lang="en-GB" sz="900" dirty="0" smtClean="0"/>
                        <a:t>Allow control of the unit for each</a:t>
                      </a:r>
                      <a:r>
                        <a:rPr lang="en-GB" sz="900" baseline="0" dirty="0" smtClean="0"/>
                        <a:t> pixel individually</a:t>
                      </a:r>
                    </a:p>
                    <a:p>
                      <a:r>
                        <a:rPr lang="en-GB" sz="900" baseline="0" dirty="0" smtClean="0"/>
                        <a:t>Easy to implement</a:t>
                      </a:r>
                    </a:p>
                    <a:p>
                      <a:r>
                        <a:rPr lang="en-GB" sz="900" baseline="0" dirty="0" smtClean="0"/>
                        <a:t>Cheap</a:t>
                      </a:r>
                    </a:p>
                  </a:txBody>
                  <a:tcPr/>
                </a:tc>
                <a:tc>
                  <a:txBody>
                    <a:bodyPr/>
                    <a:lstStyle/>
                    <a:p>
                      <a:r>
                        <a:rPr lang="en-GB" sz="900" dirty="0" smtClean="0"/>
                        <a:t>Easy</a:t>
                      </a:r>
                      <a:r>
                        <a:rPr lang="en-GB" sz="900" baseline="0" dirty="0" smtClean="0"/>
                        <a:t> to understand</a:t>
                      </a:r>
                    </a:p>
                    <a:p>
                      <a:r>
                        <a:rPr lang="en-GB" sz="900" baseline="0" dirty="0" smtClean="0"/>
                        <a:t>Hard switch keeps state between reboots</a:t>
                      </a:r>
                    </a:p>
                    <a:p>
                      <a:r>
                        <a:rPr lang="en-GB" sz="900" baseline="0" dirty="0" smtClean="0"/>
                        <a:t>No remote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space</a:t>
                      </a:r>
                    </a:p>
                    <a:p>
                      <a:r>
                        <a:rPr lang="en-GB" sz="900" baseline="0" dirty="0" smtClean="0"/>
                        <a:t>Large</a:t>
                      </a:r>
                    </a:p>
                    <a:p>
                      <a:r>
                        <a:rPr lang="en-GB" sz="900" baseline="0" dirty="0" smtClean="0"/>
                        <a:t>Very basic</a:t>
                      </a:r>
                    </a:p>
                    <a:p>
                      <a:endParaRPr lang="en-GB" sz="900" baseline="0" dirty="0" smtClean="0"/>
                    </a:p>
                  </a:txBody>
                  <a:tcPr/>
                </a:tc>
                <a:tc>
                  <a:txBody>
                    <a:bodyPr/>
                    <a:lstStyle/>
                    <a:p>
                      <a:r>
                        <a:rPr lang="en-GB" sz="900" dirty="0" smtClean="0"/>
                        <a:t>Needs</a:t>
                      </a:r>
                      <a:r>
                        <a:rPr lang="en-GB" sz="900" baseline="0" dirty="0" smtClean="0"/>
                        <a:t> batteries</a:t>
                      </a:r>
                    </a:p>
                    <a:p>
                      <a:r>
                        <a:rPr lang="en-GB" sz="900" baseline="0" dirty="0" smtClean="0"/>
                        <a:t>Easy to lose</a:t>
                      </a:r>
                      <a:endParaRPr lang="en-GB" sz="900" dirty="0"/>
                    </a:p>
                  </a:txBody>
                  <a:tcPr/>
                </a:tc>
                <a:tc>
                  <a:txBody>
                    <a:bodyPr/>
                    <a:lstStyle/>
                    <a:p>
                      <a:r>
                        <a:rPr lang="en-GB" sz="900" dirty="0" smtClean="0"/>
                        <a:t>Large connectors</a:t>
                      </a:r>
                      <a:endParaRPr lang="en-GB" sz="900" dirty="0"/>
                    </a:p>
                  </a:txBody>
                  <a:tcPr/>
                </a:tc>
                <a:tc>
                  <a:txBody>
                    <a:bodyPr/>
                    <a:lstStyle/>
                    <a:p>
                      <a:r>
                        <a:rPr lang="en-GB" sz="900" dirty="0" smtClean="0"/>
                        <a:t>Easy to damage</a:t>
                      </a:r>
                    </a:p>
                  </a:txBody>
                  <a:tcPr/>
                </a:tc>
                <a:tc>
                  <a:txBody>
                    <a:bodyPr/>
                    <a:lstStyle/>
                    <a:p>
                      <a:r>
                        <a:rPr lang="en-GB" sz="900" dirty="0" smtClean="0"/>
                        <a:t>Hard</a:t>
                      </a:r>
                      <a:r>
                        <a:rPr lang="en-GB" sz="900" baseline="0" dirty="0" smtClean="0"/>
                        <a:t> to access as it would be on the back of the unit</a:t>
                      </a:r>
                      <a:endParaRPr lang="en-GB" sz="900" dirty="0" smtClean="0"/>
                    </a:p>
                  </a:txBody>
                  <a:tcPr/>
                </a:tc>
              </a:tr>
              <a:tr h="1094489">
                <a:tc>
                  <a:txBody>
                    <a:bodyPr/>
                    <a:lstStyle/>
                    <a:p>
                      <a:r>
                        <a:rPr lang="en-GB" sz="1100" dirty="0" smtClean="0"/>
                        <a:t>Will I use it</a:t>
                      </a:r>
                    </a:p>
                  </a:txBody>
                  <a:tcPr/>
                </a:tc>
                <a:tc>
                  <a:txBody>
                    <a:bodyPr/>
                    <a:lstStyle/>
                    <a:p>
                      <a:r>
                        <a:rPr lang="en-GB" sz="900" dirty="0" smtClean="0"/>
                        <a:t>No because</a:t>
                      </a:r>
                      <a:r>
                        <a:rPr lang="en-GB" sz="900" baseline="0" dirty="0" smtClean="0"/>
                        <a:t> there will need to be a lot of buttons to manage the device</a:t>
                      </a:r>
                      <a:endParaRPr lang="en-GB" sz="900" dirty="0"/>
                    </a:p>
                  </a:txBody>
                  <a:tcPr/>
                </a:tc>
                <a:tc>
                  <a:txBody>
                    <a:bodyPr/>
                    <a:lstStyle/>
                    <a:p>
                      <a:r>
                        <a:rPr lang="en-GB" sz="900" dirty="0" smtClean="0"/>
                        <a:t>Yes it will be the main input</a:t>
                      </a:r>
                      <a:r>
                        <a:rPr lang="en-GB" sz="900" baseline="0" dirty="0" smtClean="0"/>
                        <a:t> device for the unit as it will be used for all configuration of the unit and selecting modes</a:t>
                      </a:r>
                      <a:endParaRPr lang="en-GB" sz="900" dirty="0"/>
                    </a:p>
                  </a:txBody>
                  <a:tcPr/>
                </a:tc>
                <a:tc>
                  <a:txBody>
                    <a:bodyPr/>
                    <a:lstStyle/>
                    <a:p>
                      <a:r>
                        <a:rPr lang="en-GB" sz="900" dirty="0" smtClean="0"/>
                        <a:t>Yes it will be used to preform</a:t>
                      </a:r>
                      <a:r>
                        <a:rPr lang="en-GB" sz="900" baseline="0" dirty="0" smtClean="0"/>
                        <a:t> the basic functionality of the remote for use with lighting systems</a:t>
                      </a:r>
                      <a:endParaRPr lang="en-GB" sz="900" dirty="0"/>
                    </a:p>
                  </a:txBody>
                  <a:tcPr/>
                </a:tc>
                <a:tc>
                  <a:txBody>
                    <a:bodyPr/>
                    <a:lstStyle/>
                    <a:p>
                      <a:r>
                        <a:rPr lang="en-GB" sz="900" dirty="0" smtClean="0"/>
                        <a:t>Yes as it allows</a:t>
                      </a:r>
                      <a:r>
                        <a:rPr lang="en-GB" sz="900" baseline="0" dirty="0" smtClean="0"/>
                        <a:t> the LED panels to be controlled by an external computer so the user will able to display whatever they want</a:t>
                      </a:r>
                      <a:endParaRPr lang="en-GB" sz="900" dirty="0"/>
                    </a:p>
                  </a:txBody>
                  <a:tcPr/>
                </a:tc>
                <a:tc>
                  <a:txBody>
                    <a:bodyPr/>
                    <a:lstStyle/>
                    <a:p>
                      <a:r>
                        <a:rPr lang="en-GB" sz="900" dirty="0" smtClean="0"/>
                        <a:t>Yes as</a:t>
                      </a:r>
                      <a:r>
                        <a:rPr lang="en-GB" sz="900" baseline="0" dirty="0" smtClean="0"/>
                        <a:t> you usually would just set the mode and leave the device in that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169348" cy="4946465"/>
        </p:xfrm>
        <a:graphic>
          <a:graphicData uri="http://schemas.openxmlformats.org/drawingml/2006/table">
            <a:tbl>
              <a:tblPr firstRow="1" bandRow="1">
                <a:tableStyleId>{5C22544A-7EE6-4342-B048-85BDC9FD1C3A}</a:tableStyleId>
              </a:tblPr>
              <a:tblGrid>
                <a:gridCol w="1792337"/>
                <a:gridCol w="1792337"/>
                <a:gridCol w="1792337"/>
                <a:gridCol w="1792337"/>
              </a:tblGrid>
              <a:tr h="887752">
                <a:tc>
                  <a:txBody>
                    <a:bodyPr/>
                    <a:lstStyle/>
                    <a:p>
                      <a:r>
                        <a:rPr lang="en-GB" sz="1400" dirty="0" smtClean="0"/>
                        <a:t>Product</a:t>
                      </a:r>
                      <a:endParaRPr lang="en-GB" sz="1400" dirty="0"/>
                    </a:p>
                  </a:txBody>
                  <a:tcPr/>
                </a:tc>
                <a:tc>
                  <a:txBody>
                    <a:bodyPr/>
                    <a:lstStyle/>
                    <a:p>
                      <a:r>
                        <a:rPr lang="en-GB" sz="1400" dirty="0" smtClean="0"/>
                        <a:t>Auxiliary</a:t>
                      </a:r>
                      <a:r>
                        <a:rPr lang="en-GB" sz="1400" baseline="0" dirty="0" smtClean="0"/>
                        <a:t> port</a:t>
                      </a:r>
                      <a:endParaRPr lang="en-GB" sz="1200" dirty="0"/>
                    </a:p>
                  </a:txBody>
                  <a:tcPr/>
                </a:tc>
                <a:tc>
                  <a:txBody>
                    <a:bodyPr/>
                    <a:lstStyle/>
                    <a:p>
                      <a:r>
                        <a:rPr lang="en-GB" sz="1200" dirty="0" smtClean="0"/>
                        <a:t>Microphone</a:t>
                      </a:r>
                      <a:endParaRPr lang="en-GB" sz="1200" dirty="0"/>
                    </a:p>
                  </a:txBody>
                  <a:tcPr/>
                </a:tc>
                <a:tc>
                  <a:txBody>
                    <a:bodyPr/>
                    <a:lstStyle/>
                    <a:p>
                      <a:r>
                        <a:rPr lang="en-GB" sz="1400" dirty="0" smtClean="0"/>
                        <a:t>Internal</a:t>
                      </a:r>
                      <a:r>
                        <a:rPr lang="en-GB" sz="1400" baseline="0" dirty="0" smtClean="0"/>
                        <a:t> MP3 Player</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input audio from a standard 3.5mm stereo audio connector</a:t>
                      </a:r>
                      <a:endParaRPr lang="en-GB" sz="900" dirty="0"/>
                    </a:p>
                  </a:txBody>
                  <a:tcPr/>
                </a:tc>
                <a:tc>
                  <a:txBody>
                    <a:bodyPr/>
                    <a:lstStyle/>
                    <a:p>
                      <a:r>
                        <a:rPr lang="en-GB" sz="900" dirty="0" smtClean="0"/>
                        <a:t>To allow the unit to be used by</a:t>
                      </a:r>
                      <a:r>
                        <a:rPr lang="en-GB" sz="900" baseline="0" dirty="0" smtClean="0"/>
                        <a:t> picking up ambient sound and not requiring audio cables</a:t>
                      </a:r>
                      <a:endParaRPr lang="en-GB" sz="900" dirty="0"/>
                    </a:p>
                  </a:txBody>
                  <a:tcPr/>
                </a:tc>
                <a:tc>
                  <a:txBody>
                    <a:bodyPr/>
                    <a:lstStyle/>
                    <a:p>
                      <a:r>
                        <a:rPr lang="en-GB" sz="900" dirty="0" smtClean="0"/>
                        <a:t>To allow music</a:t>
                      </a:r>
                      <a:r>
                        <a:rPr lang="en-GB" sz="900" baseline="0" dirty="0" smtClean="0"/>
                        <a:t> to be played from removable media e.g. SD card/USB drive</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Commonly Used Standard</a:t>
                      </a:r>
                    </a:p>
                    <a:p>
                      <a:r>
                        <a:rPr lang="en-GB" sz="900" baseline="0" dirty="0" smtClean="0"/>
                        <a:t>Most people have one</a:t>
                      </a:r>
                    </a:p>
                    <a:p>
                      <a:r>
                        <a:rPr lang="en-GB" sz="900" dirty="0" smtClean="0"/>
                        <a:t>Cheap</a:t>
                      </a:r>
                      <a:endParaRPr lang="en-GB" sz="900" dirty="0"/>
                    </a:p>
                  </a:txBody>
                  <a:tcPr/>
                </a:tc>
                <a:tc>
                  <a:txBody>
                    <a:bodyPr/>
                    <a:lstStyle/>
                    <a:p>
                      <a:r>
                        <a:rPr lang="en-GB" sz="900" dirty="0" smtClean="0"/>
                        <a:t>Simple </a:t>
                      </a:r>
                    </a:p>
                    <a:p>
                      <a:r>
                        <a:rPr lang="en-GB" sz="900" dirty="0" smtClean="0"/>
                        <a:t>Cheap</a:t>
                      </a:r>
                      <a:endParaRPr lang="en-GB" sz="900" baseline="0" dirty="0" smtClean="0"/>
                    </a:p>
                    <a:p>
                      <a:r>
                        <a:rPr lang="en-GB" sz="900" baseline="0" dirty="0" smtClean="0"/>
                        <a:t>Allows the unit to be used without any external cables – just a power cord</a:t>
                      </a:r>
                      <a:endParaRPr lang="en-GB" sz="900" dirty="0"/>
                    </a:p>
                  </a:txBody>
                  <a:tcPr/>
                </a:tc>
                <a:tc>
                  <a:txBody>
                    <a:bodyPr/>
                    <a:lstStyle/>
                    <a:p>
                      <a:r>
                        <a:rPr lang="en-GB" sz="900" dirty="0" smtClean="0"/>
                        <a:t>Allows</a:t>
                      </a:r>
                      <a:r>
                        <a:rPr lang="en-GB" sz="900" baseline="0" dirty="0" smtClean="0"/>
                        <a:t> unit to play music without any external devices</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an audio cable to be plugged into the unit</a:t>
                      </a:r>
                    </a:p>
                  </a:txBody>
                  <a:tcPr/>
                </a:tc>
                <a:tc>
                  <a:txBody>
                    <a:bodyPr/>
                    <a:lstStyle/>
                    <a:p>
                      <a:r>
                        <a:rPr lang="en-GB" sz="900" dirty="0" smtClean="0"/>
                        <a:t>Picks</a:t>
                      </a:r>
                      <a:r>
                        <a:rPr lang="en-GB" sz="900" baseline="0" dirty="0" smtClean="0"/>
                        <a:t> up ambient noise</a:t>
                      </a:r>
                    </a:p>
                    <a:p>
                      <a:r>
                        <a:rPr lang="en-GB" sz="900" baseline="0" dirty="0" smtClean="0"/>
                        <a:t>Low quality</a:t>
                      </a:r>
                      <a:br>
                        <a:rPr lang="en-GB" sz="900" baseline="0" dirty="0" smtClean="0"/>
                      </a:br>
                      <a:r>
                        <a:rPr lang="en-GB" sz="900" baseline="0" dirty="0" smtClean="0"/>
                        <a:t>Muffled as it will be inside the unit</a:t>
                      </a:r>
                      <a:endParaRPr lang="en-GB" sz="900" dirty="0"/>
                    </a:p>
                  </a:txBody>
                  <a:tcPr/>
                </a:tc>
                <a:tc>
                  <a:txBody>
                    <a:bodyPr/>
                    <a:lstStyle/>
                    <a:p>
                      <a:r>
                        <a:rPr lang="en-GB" sz="900" dirty="0" smtClean="0"/>
                        <a:t>The</a:t>
                      </a:r>
                      <a:r>
                        <a:rPr lang="en-GB" sz="900" baseline="0" dirty="0" smtClean="0"/>
                        <a:t> would have to be no screen and wherever it is mounted it would look out of place</a:t>
                      </a:r>
                    </a:p>
                    <a:p>
                      <a:r>
                        <a:rPr lang="en-GB" sz="900" baseline="0" dirty="0" smtClean="0"/>
                        <a:t>Hard to use</a:t>
                      </a:r>
                    </a:p>
                    <a:p>
                      <a:r>
                        <a:rPr lang="en-GB" sz="900" baseline="0" dirty="0" smtClean="0"/>
                        <a:t>No one really used them any more they just use their phones</a:t>
                      </a:r>
                    </a:p>
                    <a:p>
                      <a:r>
                        <a:rPr lang="en-GB" sz="900" baseline="0" dirty="0" smtClean="0"/>
                        <a:t>An external amplifier would be needed</a:t>
                      </a:r>
                      <a:endParaRPr lang="en-GB" sz="900" dirty="0"/>
                    </a:p>
                  </a:txBody>
                  <a:tcPr/>
                </a:tc>
              </a:tr>
              <a:tr h="1094489">
                <a:tc>
                  <a:txBody>
                    <a:bodyPr/>
                    <a:lstStyle/>
                    <a:p>
                      <a:r>
                        <a:rPr lang="en-GB" sz="1100" dirty="0" smtClean="0"/>
                        <a:t>Will I use it</a:t>
                      </a:r>
                    </a:p>
                  </a:txBody>
                  <a:tcPr/>
                </a:tc>
                <a:tc>
                  <a:txBody>
                    <a:bodyPr/>
                    <a:lstStyle/>
                    <a:p>
                      <a:r>
                        <a:rPr lang="en-GB" sz="900" dirty="0" smtClean="0"/>
                        <a:t>Yes because it would offer</a:t>
                      </a:r>
                      <a:r>
                        <a:rPr lang="en-GB" sz="900" baseline="0" dirty="0" smtClean="0"/>
                        <a:t> higher quality than the Microphone, it would also have a pass-through socket to allow it to pass the audio in to an amplifier</a:t>
                      </a:r>
                      <a:endParaRPr lang="en-GB" sz="900" dirty="0"/>
                    </a:p>
                  </a:txBody>
                  <a:tcPr/>
                </a:tc>
                <a:tc>
                  <a:txBody>
                    <a:bodyPr/>
                    <a:lstStyle/>
                    <a:p>
                      <a:r>
                        <a:rPr lang="en-GB" sz="900" dirty="0" smtClean="0"/>
                        <a:t>Yes because it will</a:t>
                      </a:r>
                      <a:r>
                        <a:rPr lang="en-GB" sz="900" baseline="0" dirty="0" smtClean="0"/>
                        <a:t> make the unit be able to function without needing any audio cables  so it can be place far away from the amplifier and if it still had sound it would be able to function</a:t>
                      </a:r>
                      <a:endParaRPr lang="en-GB" sz="900" dirty="0"/>
                    </a:p>
                  </a:txBody>
                  <a:tcPr/>
                </a:tc>
                <a:tc>
                  <a:txBody>
                    <a:bodyPr/>
                    <a:lstStyle/>
                    <a:p>
                      <a:r>
                        <a:rPr lang="en-GB" sz="900" dirty="0" smtClean="0"/>
                        <a:t>No</a:t>
                      </a:r>
                      <a:r>
                        <a:rPr lang="en-GB" sz="900" baseline="0" dirty="0" smtClean="0"/>
                        <a:t> because you would need an external amplifier anyway so it would be pointless as you could connect any device to the AUX port instead and no one uses them anymore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2681322212"/>
              </p:ext>
            </p:extLst>
          </p:nvPr>
        </p:nvGraphicFramePr>
        <p:xfrm>
          <a:off x="1435100" y="1124744"/>
          <a:ext cx="7025332" cy="5173992"/>
        </p:xfrm>
        <a:graphic>
          <a:graphicData uri="http://schemas.openxmlformats.org/drawingml/2006/table">
            <a:tbl>
              <a:tblPr firstRow="1" bandRow="1">
                <a:tableStyleId>{5C22544A-7EE6-4342-B048-85BDC9FD1C3A}</a:tableStyleId>
              </a:tblPr>
              <a:tblGrid>
                <a:gridCol w="1756333"/>
                <a:gridCol w="1756333"/>
                <a:gridCol w="1756333"/>
                <a:gridCol w="1756333"/>
              </a:tblGrid>
              <a:tr h="720080">
                <a:tc>
                  <a:txBody>
                    <a:bodyPr/>
                    <a:lstStyle/>
                    <a:p>
                      <a:r>
                        <a:rPr lang="en-GB" sz="1400" dirty="0" smtClean="0"/>
                        <a:t>Product</a:t>
                      </a:r>
                      <a:endParaRPr lang="en-GB" sz="1400" dirty="0"/>
                    </a:p>
                  </a:txBody>
                  <a:tcPr/>
                </a:tc>
                <a:tc>
                  <a:txBody>
                    <a:bodyPr/>
                    <a:lstStyle/>
                    <a:p>
                      <a:r>
                        <a:rPr lang="en-GB" sz="1400" dirty="0" smtClean="0"/>
                        <a:t>PIC</a:t>
                      </a:r>
                      <a:endParaRPr lang="en-GB" sz="1200" dirty="0"/>
                    </a:p>
                  </a:txBody>
                  <a:tcPr/>
                </a:tc>
                <a:tc>
                  <a:txBody>
                    <a:bodyPr/>
                    <a:lstStyle/>
                    <a:p>
                      <a:r>
                        <a:rPr lang="en-GB" sz="1200" dirty="0" smtClean="0"/>
                        <a:t>ATMEGA</a:t>
                      </a:r>
                      <a:endParaRPr lang="en-GB" sz="1200" dirty="0"/>
                    </a:p>
                  </a:txBody>
                  <a:tcPr/>
                </a:tc>
                <a:tc>
                  <a:txBody>
                    <a:bodyPr/>
                    <a:lstStyle/>
                    <a:p>
                      <a:r>
                        <a:rPr lang="en-GB" sz="1400" dirty="0" smtClean="0"/>
                        <a:t>MSGEQ7</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be an alternate main controller of the unit</a:t>
                      </a:r>
                      <a:endParaRPr lang="en-GB" sz="900" dirty="0"/>
                    </a:p>
                  </a:txBody>
                  <a:tcPr/>
                </a:tc>
                <a:tc>
                  <a:txBody>
                    <a:bodyPr/>
                    <a:lstStyle/>
                    <a:p>
                      <a:r>
                        <a:rPr lang="en-GB" sz="900" dirty="0" smtClean="0"/>
                        <a:t>To</a:t>
                      </a:r>
                      <a:r>
                        <a:rPr lang="en-GB" sz="900" baseline="0" dirty="0" smtClean="0"/>
                        <a:t> be the main controller of the unit and deal with controlling the  LED panels and convert the audio to the separate bands via FFT</a:t>
                      </a:r>
                      <a:endParaRPr lang="en-GB" sz="900" dirty="0"/>
                    </a:p>
                  </a:txBody>
                  <a:tcPr/>
                </a:tc>
                <a:tc>
                  <a:txBody>
                    <a:bodyPr/>
                    <a:lstStyle/>
                    <a:p>
                      <a:r>
                        <a:rPr lang="en-GB" sz="900" dirty="0" smtClean="0"/>
                        <a:t>To convert</a:t>
                      </a:r>
                      <a:r>
                        <a:rPr lang="en-GB" sz="900" baseline="0" dirty="0" smtClean="0"/>
                        <a:t> the audio into frequency bands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baseline="0" dirty="0" smtClean="0"/>
                    </a:p>
                  </a:txBody>
                  <a:tcPr/>
                </a:tc>
                <a:tc>
                  <a:txBody>
                    <a:bodyPr/>
                    <a:lstStyle/>
                    <a:p>
                      <a:r>
                        <a:rPr lang="en-GB" sz="900" dirty="0" smtClean="0"/>
                        <a:t>It has a large</a:t>
                      </a:r>
                      <a:r>
                        <a:rPr lang="en-GB" sz="900" baseline="0" dirty="0" smtClean="0"/>
                        <a:t> amount to SRAM  which is required to control the  LEDS and perform the FFT</a:t>
                      </a:r>
                    </a:p>
                    <a:p>
                      <a:r>
                        <a:rPr lang="en-GB" sz="900" baseline="0" dirty="0" smtClean="0"/>
                        <a:t>Large amount of libraries available</a:t>
                      </a:r>
                    </a:p>
                    <a:p>
                      <a:r>
                        <a:rPr lang="en-GB" sz="900" baseline="0" dirty="0" smtClean="0"/>
                        <a:t>Programmed using C (I have experience in using the language)</a:t>
                      </a:r>
                      <a:endParaRPr lang="en-GB" sz="900" dirty="0"/>
                    </a:p>
                  </a:txBody>
                  <a:tcPr/>
                </a:tc>
                <a:tc>
                  <a:txBody>
                    <a:bodyPr/>
                    <a:lstStyle/>
                    <a:p>
                      <a:r>
                        <a:rPr lang="en-GB" sz="900" dirty="0" smtClean="0"/>
                        <a:t>Simple</a:t>
                      </a:r>
                    </a:p>
                    <a:p>
                      <a:r>
                        <a:rPr lang="en-GB" sz="900" dirty="0" smtClean="0"/>
                        <a:t>No</a:t>
                      </a:r>
                      <a:r>
                        <a:rPr lang="en-GB" sz="900" baseline="0" dirty="0" smtClean="0"/>
                        <a:t> programming needed</a:t>
                      </a:r>
                      <a:endParaRPr lang="en-GB" sz="900" dirty="0" smtClean="0"/>
                    </a:p>
                    <a:p>
                      <a:endParaRPr lang="en-GB" sz="900" dirty="0" smtClean="0"/>
                    </a:p>
                  </a:txBody>
                  <a:tcPr/>
                </a:tc>
              </a:tr>
              <a:tr h="887752">
                <a:tc>
                  <a:txBody>
                    <a:bodyPr/>
                    <a:lstStyle/>
                    <a:p>
                      <a:r>
                        <a:rPr lang="en-GB" sz="1100" dirty="0" smtClean="0"/>
                        <a:t>Disadvantages</a:t>
                      </a:r>
                      <a:endParaRPr lang="en-GB" sz="1100" dirty="0"/>
                    </a:p>
                  </a:txBody>
                  <a:tcPr/>
                </a:tc>
                <a:tc>
                  <a:txBody>
                    <a:bodyPr/>
                    <a:lstStyle/>
                    <a:p>
                      <a:r>
                        <a:rPr lang="en-GB" sz="900" dirty="0" smtClean="0"/>
                        <a:t>Requires</a:t>
                      </a:r>
                      <a:r>
                        <a:rPr lang="en-GB" sz="900" baseline="0" dirty="0" smtClean="0"/>
                        <a:t> programming</a:t>
                      </a:r>
                    </a:p>
                    <a:p>
                      <a:r>
                        <a:rPr lang="en-GB" sz="900" baseline="0" dirty="0" smtClean="0"/>
                        <a:t>Programmed using basic which is very low level</a:t>
                      </a:r>
                    </a:p>
                    <a:p>
                      <a:r>
                        <a:rPr lang="en-GB" sz="900" baseline="0" dirty="0" smtClean="0"/>
                        <a:t>Not that many libraries available</a:t>
                      </a:r>
                    </a:p>
                    <a:p>
                      <a:r>
                        <a:rPr lang="en-GB" sz="900" baseline="0" dirty="0" smtClean="0"/>
                        <a:t>Low amount of SRAM</a:t>
                      </a:r>
                    </a:p>
                    <a:p>
                      <a:r>
                        <a:rPr lang="en-GB" sz="900" baseline="0" dirty="0" smtClean="0"/>
                        <a:t>Not as fast as the ATMEGA</a:t>
                      </a:r>
                    </a:p>
                  </a:txBody>
                  <a:tcPr/>
                </a:tc>
                <a:tc>
                  <a:txBody>
                    <a:bodyPr/>
                    <a:lstStyle/>
                    <a:p>
                      <a:r>
                        <a:rPr lang="en-GB" sz="900" dirty="0" smtClean="0"/>
                        <a:t>Expensive</a:t>
                      </a:r>
                    </a:p>
                    <a:p>
                      <a:r>
                        <a:rPr lang="en-GB" sz="900" dirty="0" smtClean="0"/>
                        <a:t>Require</a:t>
                      </a:r>
                      <a:r>
                        <a:rPr lang="en-GB" sz="900" baseline="0" dirty="0" smtClean="0"/>
                        <a:t>s programming</a:t>
                      </a:r>
                      <a:endParaRPr lang="en-GB" sz="900" dirty="0"/>
                    </a:p>
                  </a:txBody>
                  <a:tcPr/>
                </a:tc>
                <a:tc>
                  <a:txBody>
                    <a:bodyPr/>
                    <a:lstStyle/>
                    <a:p>
                      <a:r>
                        <a:rPr lang="en-GB" sz="900" dirty="0" smtClean="0"/>
                        <a:t>Only 7 frequency bands</a:t>
                      </a:r>
                    </a:p>
                    <a:p>
                      <a:r>
                        <a:rPr lang="en-GB" sz="900" dirty="0" smtClean="0"/>
                        <a:t>Cannot</a:t>
                      </a:r>
                      <a:r>
                        <a:rPr lang="en-GB" sz="900" baseline="0" dirty="0" smtClean="0"/>
                        <a:t> directly control the addressable LED panels</a:t>
                      </a:r>
                      <a:endParaRPr lang="en-GB" sz="900" dirty="0"/>
                    </a:p>
                  </a:txBody>
                  <a:tcPr/>
                </a:tc>
              </a:tr>
              <a:tr h="1094489">
                <a:tc>
                  <a:txBody>
                    <a:bodyPr/>
                    <a:lstStyle/>
                    <a:p>
                      <a:r>
                        <a:rPr lang="en-GB" sz="1100" dirty="0" smtClean="0"/>
                        <a:t>Will I use it</a:t>
                      </a:r>
                    </a:p>
                  </a:txBody>
                  <a:tcPr/>
                </a:tc>
                <a:tc>
                  <a:txBody>
                    <a:bodyPr/>
                    <a:lstStyle/>
                    <a:p>
                      <a:r>
                        <a:rPr lang="en-GB" sz="900" dirty="0" smtClean="0"/>
                        <a:t>No as I will have to write all</a:t>
                      </a:r>
                      <a:r>
                        <a:rPr lang="en-GB" sz="9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900" dirty="0"/>
                    </a:p>
                  </a:txBody>
                  <a:tcPr/>
                </a:tc>
                <a:tc>
                  <a:txBody>
                    <a:bodyPr/>
                    <a:lstStyle/>
                    <a:p>
                      <a:r>
                        <a:rPr lang="en-GB" sz="900" dirty="0" smtClean="0"/>
                        <a:t>Yes</a:t>
                      </a:r>
                      <a:r>
                        <a:rPr lang="en-GB" sz="9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900" dirty="0"/>
                    </a:p>
                  </a:txBody>
                  <a:tcPr/>
                </a:tc>
                <a:tc>
                  <a:txBody>
                    <a:bodyPr/>
                    <a:lstStyle/>
                    <a:p>
                      <a:r>
                        <a:rPr lang="en-GB" sz="900" dirty="0" smtClean="0"/>
                        <a:t>No as it would</a:t>
                      </a:r>
                      <a:r>
                        <a:rPr lang="en-GB" sz="900" baseline="0" dirty="0" smtClean="0"/>
                        <a:t> require an external  controller to convert the Frequency bands into digital signals and it only have 7 bands which is quite small and it is very basic</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3557745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3097015696"/>
              </p:ext>
            </p:extLst>
          </p:nvPr>
        </p:nvGraphicFramePr>
        <p:xfrm>
          <a:off x="1435100" y="1205903"/>
          <a:ext cx="7499352" cy="524743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S</a:t>
                      </a:r>
                      <a:r>
                        <a:rPr lang="en-GB" sz="1200" dirty="0" smtClean="0"/>
                        <a:t>tatus LED</a:t>
                      </a:r>
                      <a:endParaRPr lang="en-GB" sz="1200" dirty="0"/>
                    </a:p>
                  </a:txBody>
                  <a:tcPr/>
                </a:tc>
                <a:tc>
                  <a:txBody>
                    <a:bodyPr/>
                    <a:lstStyle/>
                    <a:p>
                      <a:r>
                        <a:rPr lang="en-GB" sz="1200" dirty="0" smtClean="0"/>
                        <a:t>Addressable LED Panels</a:t>
                      </a:r>
                      <a:endParaRPr lang="en-GB" sz="1200" dirty="0"/>
                    </a:p>
                  </a:txBody>
                  <a:tcPr/>
                </a:tc>
                <a:tc>
                  <a:txBody>
                    <a:bodyPr/>
                    <a:lstStyle/>
                    <a:p>
                      <a:r>
                        <a:rPr lang="en-GB" sz="1400" dirty="0" smtClean="0"/>
                        <a:t>Buzzer</a:t>
                      </a:r>
                      <a:endParaRPr lang="en-GB" sz="1400" dirty="0"/>
                    </a:p>
                  </a:txBody>
                  <a:tcPr/>
                </a:tc>
                <a:tc>
                  <a:txBody>
                    <a:bodyPr/>
                    <a:lstStyle/>
                    <a:p>
                      <a:r>
                        <a:rPr lang="en-GB" sz="1400" dirty="0" smtClean="0"/>
                        <a:t>Speaker</a:t>
                      </a:r>
                      <a:endParaRPr lang="en-GB" sz="1400" dirty="0"/>
                    </a:p>
                  </a:txBody>
                  <a:tcPr/>
                </a:tc>
                <a:tc>
                  <a:txBody>
                    <a:bodyPr/>
                    <a:lstStyle/>
                    <a:p>
                      <a:r>
                        <a:rPr lang="en-GB" sz="1400" dirty="0" smtClean="0"/>
                        <a:t>7</a:t>
                      </a:r>
                      <a:r>
                        <a:rPr lang="en-GB" sz="1400" baseline="0" dirty="0" smtClean="0"/>
                        <a:t> Segment Displays</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 show basic</a:t>
                      </a:r>
                      <a:r>
                        <a:rPr lang="en-GB" sz="900" baseline="0" dirty="0" smtClean="0"/>
                        <a:t> information such as power and a another LED to show if it is getting and IR signal</a:t>
                      </a:r>
                      <a:endParaRPr lang="en-GB" sz="900" dirty="0"/>
                    </a:p>
                  </a:txBody>
                  <a:tcPr/>
                </a:tc>
                <a:tc>
                  <a:txBody>
                    <a:bodyPr/>
                    <a:lstStyle/>
                    <a:p>
                      <a:r>
                        <a:rPr lang="en-GB" sz="900" dirty="0" smtClean="0"/>
                        <a:t>To be the main out</a:t>
                      </a:r>
                      <a:r>
                        <a:rPr lang="en-GB" sz="900" baseline="0" dirty="0" smtClean="0"/>
                        <a:t>put of the unit to display the audio spectrum like a bar graph with different display modes. It has RGB Leds that are individually controllable</a:t>
                      </a:r>
                      <a:endParaRPr lang="en-GB" sz="900" dirty="0"/>
                    </a:p>
                  </a:txBody>
                  <a:tcPr/>
                </a:tc>
                <a:tc>
                  <a:txBody>
                    <a:bodyPr/>
                    <a:lstStyle/>
                    <a:p>
                      <a:r>
                        <a:rPr lang="en-GB" sz="900" dirty="0" smtClean="0"/>
                        <a:t>To make a sound to</a:t>
                      </a:r>
                      <a:r>
                        <a:rPr lang="en-GB" sz="900" baseline="0" dirty="0" smtClean="0"/>
                        <a:t> indicate statuses such as a missing SD card or receiving a signal from a IR remote</a:t>
                      </a:r>
                      <a:endParaRPr lang="en-GB" sz="900" dirty="0"/>
                    </a:p>
                  </a:txBody>
                  <a:tcPr/>
                </a:tc>
                <a:tc>
                  <a:txBody>
                    <a:bodyPr/>
                    <a:lstStyle/>
                    <a:p>
                      <a:r>
                        <a:rPr lang="en-GB" sz="900" dirty="0" smtClean="0"/>
                        <a:t>To</a:t>
                      </a:r>
                      <a:r>
                        <a:rPr lang="en-GB" sz="900" baseline="0" dirty="0" smtClean="0"/>
                        <a:t> play the audio that the unit is receiving so no external speakers are needed</a:t>
                      </a:r>
                      <a:endParaRPr lang="en-GB" sz="900" dirty="0"/>
                    </a:p>
                  </a:txBody>
                  <a:tcPr/>
                </a:tc>
                <a:tc>
                  <a:txBody>
                    <a:bodyPr/>
                    <a:lstStyle/>
                    <a:p>
                      <a:r>
                        <a:rPr lang="en-GB" sz="900" dirty="0" smtClean="0"/>
                        <a:t>To show the mode the unit is in or other</a:t>
                      </a:r>
                      <a:r>
                        <a:rPr lang="en-GB" sz="900" baseline="0" dirty="0" smtClean="0"/>
                        <a:t> information</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r>
                        <a:rPr lang="en-GB" sz="900" baseline="0" dirty="0" smtClean="0"/>
                        <a:t>Easy to read quickly no confusing codes</a:t>
                      </a:r>
                      <a:endParaRPr lang="en-GB" sz="900" dirty="0"/>
                    </a:p>
                  </a:txBody>
                  <a:tcPr/>
                </a:tc>
                <a:tc>
                  <a:txBody>
                    <a:bodyPr/>
                    <a:lstStyle/>
                    <a:p>
                      <a:r>
                        <a:rPr lang="en-GB" sz="900" dirty="0" smtClean="0"/>
                        <a:t>Big</a:t>
                      </a:r>
                    </a:p>
                    <a:p>
                      <a:r>
                        <a:rPr lang="en-GB" sz="900" dirty="0" smtClean="0"/>
                        <a:t>Bold</a:t>
                      </a:r>
                    </a:p>
                    <a:p>
                      <a:r>
                        <a:rPr lang="en-GB" sz="900" dirty="0" smtClean="0"/>
                        <a:t>Large</a:t>
                      </a:r>
                      <a:r>
                        <a:rPr lang="en-GB" sz="900" baseline="0" dirty="0" smtClean="0"/>
                        <a:t> amount of customisation</a:t>
                      </a:r>
                    </a:p>
                    <a:p>
                      <a:r>
                        <a:rPr lang="en-GB" sz="900" baseline="0" dirty="0" smtClean="0"/>
                        <a:t>Requires only 1 output on microcontroller</a:t>
                      </a:r>
                      <a:endParaRPr lang="en-GB" sz="900" dirty="0"/>
                    </a:p>
                  </a:txBody>
                  <a:tcPr/>
                </a:tc>
                <a:tc>
                  <a:txBody>
                    <a:bodyPr/>
                    <a:lstStyle/>
                    <a:p>
                      <a:r>
                        <a:rPr lang="en-GB" sz="900" dirty="0" smtClean="0"/>
                        <a:t>Simple</a:t>
                      </a:r>
                    </a:p>
                    <a:p>
                      <a:r>
                        <a:rPr lang="en-GB" sz="900" dirty="0" smtClean="0"/>
                        <a:t>Can</a:t>
                      </a:r>
                      <a:r>
                        <a:rPr lang="en-GB" sz="900" baseline="0" dirty="0" smtClean="0"/>
                        <a:t> be inside the unit – no external cut-outs needed</a:t>
                      </a:r>
                    </a:p>
                    <a:p>
                      <a:r>
                        <a:rPr lang="en-GB" sz="900" baseline="0" dirty="0" smtClean="0"/>
                        <a:t>Easy to notice – you do not need to look at the unit</a:t>
                      </a:r>
                      <a:endParaRPr lang="en-GB" sz="900" dirty="0"/>
                    </a:p>
                  </a:txBody>
                  <a:tcPr/>
                </a:tc>
                <a:tc>
                  <a:txBody>
                    <a:bodyPr/>
                    <a:lstStyle/>
                    <a:p>
                      <a:r>
                        <a:rPr lang="en-GB" sz="900" dirty="0" smtClean="0"/>
                        <a:t>Helpful</a:t>
                      </a:r>
                    </a:p>
                    <a:p>
                      <a:r>
                        <a:rPr lang="en-GB" sz="900" dirty="0" smtClean="0"/>
                        <a:t>External</a:t>
                      </a:r>
                      <a:r>
                        <a:rPr lang="en-GB" sz="900" baseline="0" dirty="0" smtClean="0"/>
                        <a:t> speakers are not needed with the unit</a:t>
                      </a:r>
                    </a:p>
                    <a:p>
                      <a:endParaRPr lang="en-GB" sz="900" dirty="0"/>
                    </a:p>
                  </a:txBody>
                  <a:tcPr/>
                </a:tc>
                <a:tc>
                  <a:txBody>
                    <a:bodyPr/>
                    <a:lstStyle/>
                    <a:p>
                      <a:r>
                        <a:rPr lang="en-GB" sz="900" dirty="0" smtClean="0"/>
                        <a:t>Easy to</a:t>
                      </a:r>
                      <a:r>
                        <a:rPr lang="en-GB" sz="900" baseline="0" dirty="0" smtClean="0"/>
                        <a:t> read</a:t>
                      </a:r>
                    </a:p>
                    <a:p>
                      <a:r>
                        <a:rPr lang="en-GB" sz="900" baseline="0" dirty="0" smtClean="0"/>
                        <a:t>Can be used with external </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Can</a:t>
                      </a:r>
                      <a:r>
                        <a:rPr lang="en-GB" sz="900" baseline="0" dirty="0" smtClean="0"/>
                        <a:t> draw unwanted attention</a:t>
                      </a:r>
                    </a:p>
                    <a:p>
                      <a:r>
                        <a:rPr lang="en-GB" sz="900" baseline="0" dirty="0" smtClean="0"/>
                        <a:t>Can </a:t>
                      </a:r>
                      <a:endParaRPr lang="en-GB" sz="900" dirty="0"/>
                    </a:p>
                  </a:txBody>
                  <a:tcPr/>
                </a:tc>
                <a:tc>
                  <a:txBody>
                    <a:bodyPr/>
                    <a:lstStyle/>
                    <a:p>
                      <a:r>
                        <a:rPr lang="en-GB" sz="900" dirty="0" smtClean="0"/>
                        <a:t>Expensive</a:t>
                      </a:r>
                    </a:p>
                    <a:p>
                      <a:r>
                        <a:rPr lang="en-GB" sz="900" dirty="0" smtClean="0"/>
                        <a:t>Large</a:t>
                      </a:r>
                      <a:r>
                        <a:rPr lang="en-GB" sz="900" baseline="0" dirty="0" smtClean="0"/>
                        <a:t> Power consumption (up to 15A @ 5v per panel)</a:t>
                      </a:r>
                    </a:p>
                    <a:p>
                      <a:endParaRPr lang="en-GB" sz="900" dirty="0"/>
                    </a:p>
                  </a:txBody>
                  <a:tcPr/>
                </a:tc>
                <a:tc>
                  <a:txBody>
                    <a:bodyPr/>
                    <a:lstStyle/>
                    <a:p>
                      <a:r>
                        <a:rPr lang="en-GB" sz="900" dirty="0" smtClean="0"/>
                        <a:t>Annoying</a:t>
                      </a:r>
                    </a:p>
                    <a:p>
                      <a:r>
                        <a:rPr lang="en-GB" sz="900" dirty="0" smtClean="0"/>
                        <a:t>Can be unwanted</a:t>
                      </a:r>
                    </a:p>
                    <a:p>
                      <a:r>
                        <a:rPr lang="en-GB" sz="900" dirty="0" smtClean="0"/>
                        <a:t>Hard</a:t>
                      </a:r>
                      <a:r>
                        <a:rPr lang="en-GB" sz="900" baseline="0" dirty="0" smtClean="0"/>
                        <a:t> to make it give meaningful information</a:t>
                      </a:r>
                      <a:endParaRPr lang="en-GB" sz="900" dirty="0"/>
                    </a:p>
                  </a:txBody>
                  <a:tcPr/>
                </a:tc>
                <a:tc>
                  <a:txBody>
                    <a:bodyPr/>
                    <a:lstStyle/>
                    <a:p>
                      <a:r>
                        <a:rPr lang="en-GB" sz="900" dirty="0" smtClean="0"/>
                        <a:t>Needs amplification</a:t>
                      </a:r>
                    </a:p>
                    <a:p>
                      <a:r>
                        <a:rPr lang="en-GB" sz="900" dirty="0" smtClean="0"/>
                        <a:t>Hard to produce</a:t>
                      </a:r>
                      <a:r>
                        <a:rPr lang="en-GB" sz="900" baseline="0" dirty="0" smtClean="0"/>
                        <a:t> proper stereo sound</a:t>
                      </a:r>
                    </a:p>
                    <a:p>
                      <a:r>
                        <a:rPr lang="en-GB" sz="900" baseline="0" dirty="0" smtClean="0"/>
                        <a:t>Will most likely have very little bass</a:t>
                      </a:r>
                      <a:endParaRPr lang="en-GB" sz="900" dirty="0"/>
                    </a:p>
                  </a:txBody>
                  <a:tcPr/>
                </a:tc>
                <a:tc>
                  <a:txBody>
                    <a:bodyPr/>
                    <a:lstStyle/>
                    <a:p>
                      <a:r>
                        <a:rPr lang="en-GB" sz="900" dirty="0" smtClean="0"/>
                        <a:t>Large</a:t>
                      </a:r>
                    </a:p>
                    <a:p>
                      <a:r>
                        <a:rPr lang="en-GB" sz="900" dirty="0" smtClean="0"/>
                        <a:t>They</a:t>
                      </a:r>
                      <a:r>
                        <a:rPr lang="en-GB" sz="900" baseline="0" dirty="0" smtClean="0"/>
                        <a:t> look ugly as they are very basic</a:t>
                      </a:r>
                      <a:endParaRPr lang="en-GB" sz="900" dirty="0"/>
                    </a:p>
                  </a:txBody>
                  <a:tcPr/>
                </a:tc>
              </a:tr>
              <a:tr h="1094489">
                <a:tc>
                  <a:txBody>
                    <a:bodyPr/>
                    <a:lstStyle/>
                    <a:p>
                      <a:r>
                        <a:rPr lang="en-GB" sz="1100" dirty="0" smtClean="0"/>
                        <a:t>Will I use it</a:t>
                      </a:r>
                    </a:p>
                  </a:txBody>
                  <a:tcPr/>
                </a:tc>
                <a:tc>
                  <a:txBody>
                    <a:bodyPr/>
                    <a:lstStyle/>
                    <a:p>
                      <a:r>
                        <a:rPr lang="en-GB" sz="900" dirty="0" smtClean="0"/>
                        <a:t>Yes</a:t>
                      </a:r>
                      <a:r>
                        <a:rPr lang="en-GB" sz="900" baseline="0" dirty="0" smtClean="0"/>
                        <a:t> it will be in the power switch to show the unit has power</a:t>
                      </a:r>
                      <a:endParaRPr lang="en-GB" sz="900" dirty="0"/>
                    </a:p>
                  </a:txBody>
                  <a:tcPr/>
                </a:tc>
                <a:tc>
                  <a:txBody>
                    <a:bodyPr/>
                    <a:lstStyle/>
                    <a:p>
                      <a:r>
                        <a:rPr lang="en-GB" sz="900" dirty="0" smtClean="0"/>
                        <a:t>Yes</a:t>
                      </a:r>
                      <a:r>
                        <a:rPr lang="en-GB" sz="900" baseline="0" dirty="0" smtClean="0"/>
                        <a:t> the will be the main output device for the unit as the can display various patterns and colours</a:t>
                      </a:r>
                      <a:endParaRPr lang="en-GB" sz="900" dirty="0"/>
                    </a:p>
                  </a:txBody>
                  <a:tcPr/>
                </a:tc>
                <a:tc>
                  <a:txBody>
                    <a:bodyPr/>
                    <a:lstStyle/>
                    <a:p>
                      <a:r>
                        <a:rPr lang="en-GB" sz="900" dirty="0" smtClean="0"/>
                        <a:t>Yes it</a:t>
                      </a:r>
                      <a:r>
                        <a:rPr lang="en-GB" sz="900" baseline="0" dirty="0" smtClean="0"/>
                        <a:t> will be inside the unit on the PCB and will be used to indicate when it receives an IR signal</a:t>
                      </a:r>
                      <a:endParaRPr lang="en-GB" sz="900" dirty="0"/>
                    </a:p>
                  </a:txBody>
                  <a:tcPr/>
                </a:tc>
                <a:tc>
                  <a:txBody>
                    <a:bodyPr/>
                    <a:lstStyle/>
                    <a:p>
                      <a:r>
                        <a:rPr lang="en-GB" sz="900" dirty="0" smtClean="0"/>
                        <a:t>No as the</a:t>
                      </a:r>
                      <a:r>
                        <a:rPr lang="en-GB" sz="900" baseline="0" dirty="0" smtClean="0"/>
                        <a:t> people who would use this unit would most likely have a speaker system better than some small, terrible speakers</a:t>
                      </a:r>
                      <a:endParaRPr lang="en-GB" sz="900" dirty="0"/>
                    </a:p>
                  </a:txBody>
                  <a:tcPr/>
                </a:tc>
                <a:tc>
                  <a:txBody>
                    <a:bodyPr/>
                    <a:lstStyle/>
                    <a:p>
                      <a:r>
                        <a:rPr lang="en-GB" sz="900" dirty="0" smtClean="0"/>
                        <a:t>No as they</a:t>
                      </a:r>
                      <a:r>
                        <a:rPr lang="en-GB" sz="900" baseline="0" dirty="0" smtClean="0"/>
                        <a:t> would use up valuable space on the front of the unit whereas the LED panels could also be used to display the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24097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8494" y="5605174"/>
            <a:ext cx="1584176" cy="1180091"/>
          </a:xfrm>
          <a:prstGeom prst="rect">
            <a:avLst/>
          </a:prstGeom>
          <a:ln>
            <a:noFill/>
          </a:ln>
          <a:effectLst>
            <a:softEdge rad="3175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1" name="Picture 5" descr="http://i.ebayimg.com/images/g/AisAAOSwZVlXqNt1/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93977" y="1665949"/>
            <a:ext cx="1970111" cy="1907067"/>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http://i.ebayimg.com/images/g/BfgAAOSwZVlXqNuS/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21767" y="5188539"/>
            <a:ext cx="2324200" cy="159672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GB" dirty="0"/>
              <a:t>RGB 32*32 Screen Audio LED Level Meter Display Spectrum Analyser DIY Amplifier</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Parameters:</a:t>
            </a:r>
          </a:p>
          <a:p>
            <a:r>
              <a:rPr lang="en-GB" dirty="0"/>
              <a:t>Power from: USB 5V,150mA	</a:t>
            </a:r>
          </a:p>
          <a:p>
            <a:r>
              <a:rPr lang="en-GB" dirty="0"/>
              <a:t>Box size:275mm*170mm</a:t>
            </a:r>
          </a:p>
          <a:p>
            <a:r>
              <a:rPr lang="en-GB" dirty="0"/>
              <a:t>LED size:250mm(W)*150mm(H)</a:t>
            </a:r>
          </a:p>
          <a:p>
            <a:r>
              <a:rPr lang="en-GB" dirty="0"/>
              <a:t>32*32 matrix LED display.</a:t>
            </a:r>
          </a:p>
          <a:p>
            <a:r>
              <a:rPr lang="en-GB" dirty="0"/>
              <a:t>Net weight: 0.5Kg (0.8Kg with package)</a:t>
            </a:r>
          </a:p>
          <a:p>
            <a:pPr>
              <a:buNone/>
            </a:pPr>
            <a:r>
              <a:rPr lang="en-GB" dirty="0"/>
              <a:t>Features:</a:t>
            </a:r>
          </a:p>
          <a:p>
            <a:r>
              <a:rPr lang="en-GB" dirty="0"/>
              <a:t>the LED will dance with the music.</a:t>
            </a:r>
          </a:p>
          <a:p>
            <a:r>
              <a:rPr lang="en-GB" dirty="0"/>
              <a:t>with memory function （need install the battery）</a:t>
            </a:r>
          </a:p>
          <a:p>
            <a:r>
              <a:rPr lang="en-GB" dirty="0"/>
              <a:t>5 style display mode</a:t>
            </a:r>
          </a:p>
          <a:p>
            <a:r>
              <a:rPr lang="en-GB" dirty="0"/>
              <a:t>Can display the year / month / date / hour / min / week</a:t>
            </a:r>
          </a:p>
          <a:p>
            <a:r>
              <a:rPr lang="en-GB" dirty="0"/>
              <a:t>Can adjust the LED speed / L&amp;R channel display mode / Gain / Sensitivity / brightness</a:t>
            </a:r>
          </a:p>
          <a:p>
            <a:r>
              <a:rPr lang="en-GB" dirty="0"/>
              <a:t>The display frequency range is: 300/600/900/1.2K/1.5K/1.8K/2.1K/2.4K/2.7K/3K/3.3K/3.6K/3.9K/4.2K/4.5K/4.8K/5.1K/5.4K.......total 32 rows. </a:t>
            </a:r>
          </a:p>
          <a:p>
            <a:r>
              <a:rPr lang="en-GB" dirty="0"/>
              <a:t>Package included:</a:t>
            </a:r>
          </a:p>
          <a:p>
            <a:r>
              <a:rPr lang="en-GB" dirty="0"/>
              <a:t>1x LED display panel</a:t>
            </a:r>
          </a:p>
          <a:p>
            <a:r>
              <a:rPr lang="en-GB" dirty="0"/>
              <a:t>1x stand</a:t>
            </a:r>
          </a:p>
          <a:p>
            <a:r>
              <a:rPr lang="en-GB" dirty="0"/>
              <a:t>1x USB cable</a:t>
            </a:r>
          </a:p>
          <a:p>
            <a:r>
              <a:rPr lang="en-GB" dirty="0"/>
              <a:t>1x 3.5mm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591458860"/>
              </p:ext>
            </p:extLst>
          </p:nvPr>
        </p:nvGraphicFramePr>
        <p:xfrm>
          <a:off x="5276850" y="1261764"/>
          <a:ext cx="3657600" cy="55428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£61.75</a:t>
                      </a:r>
                      <a:r>
                        <a:rPr lang="en-GB" sz="800" baseline="0" dirty="0"/>
                        <a:t> + £9 P+P</a:t>
                      </a:r>
                      <a:endParaRPr lang="en-GB" sz="800" dirty="0"/>
                    </a:p>
                  </a:txBody>
                  <a:tcPr/>
                </a:tc>
                <a:tc>
                  <a:txBody>
                    <a:bodyPr/>
                    <a:lstStyle/>
                    <a:p>
                      <a:r>
                        <a:rPr lang="en-GB" sz="800" dirty="0"/>
                        <a:t>Expensive</a:t>
                      </a:r>
                      <a:r>
                        <a:rPr lang="en-GB" sz="800" baseline="0" dirty="0"/>
                        <a:t> for what it </a:t>
                      </a:r>
                      <a:r>
                        <a:rPr lang="en-GB" sz="800" baseline="0" dirty="0" smtClean="0"/>
                        <a:t>is as it has a cheap plastic case which looks like it would break easily</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½ Kg</a:t>
                      </a:r>
                    </a:p>
                    <a:p>
                      <a:r>
                        <a:rPr lang="en-GB" sz="800" baseline="0" dirty="0"/>
                        <a:t>Coloured Leds</a:t>
                      </a:r>
                    </a:p>
                    <a:p>
                      <a:r>
                        <a:rPr lang="en-GB" sz="800" baseline="0" dirty="0"/>
                        <a:t>Large (25x15cm)</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a:t>
                      </a:r>
                      <a:r>
                        <a:rPr lang="en-GB" sz="800" baseline="0" dirty="0" smtClean="0"/>
                        <a:t>colours</a:t>
                      </a:r>
                    </a:p>
                    <a:p>
                      <a:r>
                        <a:rPr lang="en-GB" sz="800" baseline="0" dirty="0" smtClean="0"/>
                        <a:t>The casing material makes the product look cheap</a:t>
                      </a:r>
                      <a:endParaRPr lang="en-GB" sz="800" dirty="0"/>
                    </a:p>
                  </a:txBody>
                  <a:tcPr/>
                </a:tc>
                <a:extLst>
                  <a:ext uri="{0D108BD9-81ED-4DB2-BD59-A6C34878D82A}">
                    <a16:rowId xmlns="" xmlns:a16="http://schemas.microsoft.com/office/drawing/2014/main" val="10002"/>
                  </a:ext>
                </a:extLst>
              </a:tr>
              <a:tr h="628826">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all the electronics are visible and the product looks cheap because of the casing material</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smtClean="0"/>
                        <a:t>Plastic/PCB/Acrylic</a:t>
                      </a:r>
                      <a:endParaRPr lang="en-GB" sz="800" dirty="0"/>
                    </a:p>
                  </a:txBody>
                  <a:tcPr/>
                </a:tc>
                <a:tc>
                  <a:txBody>
                    <a:bodyPr/>
                    <a:lstStyle/>
                    <a:p>
                      <a:r>
                        <a:rPr lang="en-GB" sz="800" dirty="0" smtClean="0"/>
                        <a:t>It</a:t>
                      </a:r>
                      <a:r>
                        <a:rPr lang="en-GB" sz="800" baseline="0" dirty="0" smtClean="0"/>
                        <a:t> is made of cheap materials as it is not a very high quality product</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a:t>Nothing Recyclable</a:t>
                      </a:r>
                    </a:p>
                  </a:txBody>
                  <a:tcPr/>
                </a:tc>
                <a:tc>
                  <a:txBody>
                    <a:bodyPr/>
                    <a:lstStyle/>
                    <a:p>
                      <a:r>
                        <a:rPr lang="en-GB" sz="800" dirty="0"/>
                        <a:t>Not Environmentally</a:t>
                      </a:r>
                      <a:r>
                        <a:rPr lang="en-GB" sz="800" baseline="0" dirty="0"/>
                        <a:t> </a:t>
                      </a:r>
                      <a:r>
                        <a:rPr lang="en-GB" sz="800" baseline="0" dirty="0" smtClean="0"/>
                        <a:t>Friendly as the product is made using plastic which is recyclable in some case but as it is a mixture of plastics and it contains electronics it is not recyclable</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 @ 150mA</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rounded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individual columns depending on the level of  the audio in that specific frequency range</a:t>
                      </a:r>
                      <a:endParaRPr lang="en-GB" sz="800" dirty="0"/>
                    </a:p>
                  </a:txBody>
                  <a:tcPr/>
                </a:tc>
                <a:tc>
                  <a:txBody>
                    <a:bodyPr/>
                    <a:lstStyle/>
                    <a:p>
                      <a:r>
                        <a:rPr lang="en-GB" sz="800" dirty="0" smtClean="0"/>
                        <a:t> It can be used</a:t>
                      </a:r>
                      <a:r>
                        <a:rPr lang="en-GB" sz="800" baseline="0" dirty="0" smtClean="0"/>
                        <a:t> f</a:t>
                      </a:r>
                      <a:r>
                        <a:rPr lang="en-GB" sz="800" dirty="0" smtClean="0"/>
                        <a:t>or Party's/</a:t>
                      </a:r>
                      <a:r>
                        <a:rPr lang="en-GB" sz="800" baseline="0" dirty="0" smtClean="0"/>
                        <a:t>Discos as the light flash in time with the beat</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45966" y="6409134"/>
            <a:ext cx="4510609"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8895766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98442753"/>
              </p:ext>
            </p:extLst>
          </p:nvPr>
        </p:nvGraphicFramePr>
        <p:xfrm>
          <a:off x="1435100" y="1576270"/>
          <a:ext cx="7313364" cy="4362683"/>
        </p:xfrm>
        <a:graphic>
          <a:graphicData uri="http://schemas.openxmlformats.org/drawingml/2006/table">
            <a:tbl>
              <a:tblPr firstRow="1" bandRow="1">
                <a:tableStyleId>{5C22544A-7EE6-4342-B048-85BDC9FD1C3A}</a:tableStyleId>
              </a:tblPr>
              <a:tblGrid>
                <a:gridCol w="1828341"/>
                <a:gridCol w="1828341"/>
                <a:gridCol w="1828341"/>
                <a:gridCol w="1828341"/>
              </a:tblGrid>
              <a:tr h="887752">
                <a:tc>
                  <a:txBody>
                    <a:bodyPr/>
                    <a:lstStyle/>
                    <a:p>
                      <a:r>
                        <a:rPr lang="en-GB" sz="1400" dirty="0" smtClean="0"/>
                        <a:t>Medium</a:t>
                      </a:r>
                      <a:endParaRPr lang="en-GB" sz="1400" dirty="0"/>
                    </a:p>
                  </a:txBody>
                  <a:tcPr/>
                </a:tc>
                <a:tc>
                  <a:txBody>
                    <a:bodyPr/>
                    <a:lstStyle/>
                    <a:p>
                      <a:r>
                        <a:rPr lang="en-GB" sz="1400" dirty="0" smtClean="0"/>
                        <a:t>USB memory</a:t>
                      </a:r>
                      <a:endParaRPr lang="en-GB" sz="1200" dirty="0"/>
                    </a:p>
                  </a:txBody>
                  <a:tcPr/>
                </a:tc>
                <a:tc>
                  <a:txBody>
                    <a:bodyPr/>
                    <a:lstStyle/>
                    <a:p>
                      <a:r>
                        <a:rPr lang="en-GB" sz="1200" dirty="0" smtClean="0"/>
                        <a:t>SD Card</a:t>
                      </a:r>
                      <a:endParaRPr lang="en-GB" sz="1200" dirty="0"/>
                    </a:p>
                  </a:txBody>
                  <a:tcPr/>
                </a:tc>
                <a:tc>
                  <a:txBody>
                    <a:bodyPr/>
                    <a:lstStyle/>
                    <a:p>
                      <a:r>
                        <a:rPr lang="en-GB" sz="1400" dirty="0" smtClean="0"/>
                        <a:t>Internal</a:t>
                      </a:r>
                      <a:r>
                        <a:rPr lang="en-GB" sz="1400" baseline="0" dirty="0" smtClean="0"/>
                        <a:t> Microcontroller Storage</a:t>
                      </a:r>
                      <a:endParaRPr lang="en-GB" sz="1400" dirty="0"/>
                    </a:p>
                  </a:txBody>
                  <a:tcPr/>
                </a:tc>
              </a:tr>
              <a:tr h="604938">
                <a:tc>
                  <a:txBody>
                    <a:bodyPr/>
                    <a:lstStyle/>
                    <a:p>
                      <a:r>
                        <a:rPr lang="en-GB" sz="1100" dirty="0" smtClean="0"/>
                        <a:t>Use in product</a:t>
                      </a:r>
                      <a:endParaRPr lang="en-GB" sz="1100" dirty="0"/>
                    </a:p>
                  </a:txBody>
                  <a:tcPr/>
                </a:tc>
                <a:tc>
                  <a:txBody>
                    <a:bodyPr/>
                    <a:lstStyle/>
                    <a:p>
                      <a:r>
                        <a:rPr lang="en-GB" sz="900" dirty="0" smtClean="0"/>
                        <a:t>To store patterns for device</a:t>
                      </a:r>
                      <a:endParaRPr lang="en-GB" sz="900" dirty="0"/>
                    </a:p>
                  </a:txBody>
                  <a:tcPr/>
                </a:tc>
                <a:tc>
                  <a:txBody>
                    <a:bodyPr/>
                    <a:lstStyle/>
                    <a:p>
                      <a:r>
                        <a:rPr lang="en-GB" sz="900" dirty="0" smtClean="0"/>
                        <a:t>To store patterns in device</a:t>
                      </a:r>
                      <a:endParaRPr lang="en-GB" sz="900" dirty="0"/>
                    </a:p>
                  </a:txBody>
                  <a:tcPr/>
                </a:tc>
                <a:tc>
                  <a:txBody>
                    <a:bodyPr/>
                    <a:lstStyle/>
                    <a:p>
                      <a:r>
                        <a:rPr lang="en-GB" sz="900" dirty="0" smtClean="0"/>
                        <a:t>To store</a:t>
                      </a:r>
                      <a:r>
                        <a:rPr lang="en-GB" sz="900" baseline="0" dirty="0" smtClean="0"/>
                        <a:t> basic patterns and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a:tc>
                <a:tc>
                  <a:txBody>
                    <a:bodyPr/>
                    <a:lstStyle/>
                    <a:p>
                      <a:r>
                        <a:rPr lang="en-GB" sz="900" dirty="0" smtClean="0"/>
                        <a:t>Some</a:t>
                      </a:r>
                      <a:r>
                        <a:rPr lang="en-GB" sz="900" baseline="0" dirty="0" smtClean="0"/>
                        <a:t> issues with compatibility to</a:t>
                      </a:r>
                      <a:endParaRPr lang="en-GB" sz="900" dirty="0"/>
                    </a:p>
                  </a:txBody>
                  <a:tcPr/>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a:tc>
              </a:tr>
              <a:tr h="1094489">
                <a:tc>
                  <a:txBody>
                    <a:bodyPr/>
                    <a:lstStyle/>
                    <a:p>
                      <a:r>
                        <a:rPr lang="en-GB" sz="1100" dirty="0" smtClean="0"/>
                        <a:t>Will I use it</a:t>
                      </a:r>
                    </a:p>
                  </a:txBody>
                  <a:tcPr/>
                </a:tc>
                <a:tc>
                  <a:txBody>
                    <a:bodyPr/>
                    <a:lstStyle/>
                    <a:p>
                      <a:r>
                        <a:rPr lang="en-GB" sz="900" dirty="0" smtClean="0"/>
                        <a:t>No because it</a:t>
                      </a:r>
                      <a:r>
                        <a:rPr lang="en-GB" sz="900" baseline="0" dirty="0" smtClean="0"/>
                        <a:t> is hard to interface USB memory with a microcontroller</a:t>
                      </a:r>
                      <a:endParaRPr lang="en-GB" sz="900" dirty="0"/>
                    </a:p>
                  </a:txBody>
                  <a:tcPr/>
                </a:tc>
                <a:tc>
                  <a:txBody>
                    <a:bodyPr/>
                    <a:lstStyle/>
                    <a:p>
                      <a:r>
                        <a:rPr lang="en-GB" sz="900" dirty="0" smtClean="0"/>
                        <a:t>Yes because it is easy to interface and is easily</a:t>
                      </a:r>
                      <a:r>
                        <a:rPr lang="en-GB" sz="900" baseline="0" dirty="0" smtClean="0"/>
                        <a:t> user adjustable</a:t>
                      </a:r>
                      <a:endParaRPr lang="en-GB" sz="900" dirty="0"/>
                    </a:p>
                  </a:txBody>
                  <a:tcPr/>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271470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Possible Circuits</a:t>
            </a:r>
            <a:endParaRPr lang="en-GB"/>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a:t>
            </a:r>
            <a:r>
              <a:rPr lang="en-GB" sz="1400" dirty="0" err="1" smtClean="0"/>
              <a:t>kohm</a:t>
            </a:r>
            <a:r>
              <a:rPr lang="en-GB" sz="1400" dirty="0" smtClean="0"/>
              <a:t> input impedance and around 5 </a:t>
            </a:r>
            <a:r>
              <a:rPr lang="en-GB" sz="1400" dirty="0" err="1" smtClean="0"/>
              <a:t>kohm</a:t>
            </a:r>
            <a:r>
              <a:rPr lang="en-GB" sz="1400" dirty="0" smtClean="0"/>
              <a:t>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2123728" y="2852936"/>
            <a:ext cx="5742415" cy="2972544"/>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2699792" y="2492896"/>
            <a:ext cx="4392488" cy="4289996"/>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schematic"/>
          <p:cNvPicPr>
            <a:picLocks noChangeAspect="1" noChangeArrowheads="1"/>
          </p:cNvPicPr>
          <p:nvPr/>
        </p:nvPicPr>
        <p:blipFill>
          <a:blip r:embed="rId2" cstate="print"/>
          <a:srcRect/>
          <a:stretch>
            <a:fillRect/>
          </a:stretch>
        </p:blipFill>
        <p:spPr bwMode="auto">
          <a:xfrm>
            <a:off x="1252307" y="2564904"/>
            <a:ext cx="7618942" cy="3745981"/>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MSGEQ7 - 7 Band filter 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9874" name="Picture 2" descr="Image result for msgeq7 circuit"/>
          <p:cNvPicPr>
            <a:picLocks noChangeAspect="1" noChangeArrowheads="1"/>
          </p:cNvPicPr>
          <p:nvPr/>
        </p:nvPicPr>
        <p:blipFill>
          <a:blip r:embed="rId2" cstate="print"/>
          <a:srcRect/>
          <a:stretch>
            <a:fillRect/>
          </a:stretch>
        </p:blipFill>
        <p:spPr bwMode="auto">
          <a:xfrm>
            <a:off x="1403648" y="1988840"/>
            <a:ext cx="7520294" cy="3744416"/>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Schematic Rev2"/>
          <p:cNvPicPr>
            <a:picLocks noChangeAspect="1" noChangeArrowheads="1"/>
          </p:cNvPicPr>
          <p:nvPr/>
        </p:nvPicPr>
        <p:blipFill>
          <a:blip r:embed="rId2" cstate="print"/>
          <a:srcRect/>
          <a:stretch>
            <a:fillRect/>
          </a:stretch>
        </p:blipFill>
        <p:spPr bwMode="auto">
          <a:xfrm>
            <a:off x="1043608" y="476672"/>
            <a:ext cx="7992024" cy="6000018"/>
          </a:xfrm>
          <a:prstGeom prst="rect">
            <a:avLst/>
          </a:prstGeom>
          <a:noFill/>
        </p:spPr>
      </p:pic>
      <p:sp>
        <p:nvSpPr>
          <p:cNvPr id="2" name="Title 1"/>
          <p:cNvSpPr>
            <a:spLocks noGrp="1"/>
          </p:cNvSpPr>
          <p:nvPr>
            <p:ph type="title"/>
          </p:nvPr>
        </p:nvSpPr>
        <p:spPr/>
        <p:txBody>
          <a:bodyPr/>
          <a:lstStyle/>
          <a:p>
            <a:r>
              <a:rPr lang="en-GB" smtClean="0"/>
              <a:t>DMX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idx="1"/>
          </p:nvPr>
        </p:nvPicPr>
        <p:blipFill>
          <a:blip r:embed="rId2" cstate="print"/>
          <a:srcRect/>
          <a:stretch>
            <a:fillRect/>
          </a:stretch>
        </p:blipFill>
        <p:spPr bwMode="auto">
          <a:xfrm>
            <a:off x="1763689" y="1412776"/>
            <a:ext cx="6689928" cy="4984071"/>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p:cNvPicPr>
            <a:picLocks noChangeAspect="1" noChangeArrowheads="1"/>
          </p:cNvPicPr>
          <p:nvPr/>
        </p:nvPicPr>
        <p:blipFill>
          <a:blip r:embed="rId2" cstate="print"/>
          <a:srcRect l="8619" r="22148" b="4096"/>
          <a:stretch>
            <a:fillRect/>
          </a:stretch>
        </p:blipFill>
        <p:spPr bwMode="auto">
          <a:xfrm>
            <a:off x="2195737" y="2452585"/>
            <a:ext cx="5112568" cy="3928743"/>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5V to 9V Boost Converter</a:t>
            </a:r>
            <a:endParaRPr lang="en-GB" dirty="0"/>
          </a:p>
        </p:txBody>
      </p:sp>
      <p:sp>
        <p:nvSpPr>
          <p:cNvPr id="3" name="Content Placeholder 2"/>
          <p:cNvSpPr>
            <a:spLocks noGrp="1"/>
          </p:cNvSpPr>
          <p:nvPr>
            <p:ph idx="1"/>
          </p:nvPr>
        </p:nvSpPr>
        <p:spPr/>
        <p:txBody>
          <a:bodyPr/>
          <a:lstStyle/>
          <a:p>
            <a:r>
              <a:rPr lang="en-GB" dirty="0" smtClean="0"/>
              <a:t>This is to boost the 5v power supply up to 9v for the audio amplifiers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components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4590482"/>
            <a:ext cx="2150886" cy="215088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600" dirty="0"/>
              <a:t>MS3264 V3 digital Level Meter Music Spectrum Display 6 Modes DIY LED Audio amp</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Features: </a:t>
            </a:r>
          </a:p>
          <a:p>
            <a:r>
              <a:rPr lang="en-GB" dirty="0"/>
              <a:t>Using the latest SMD dual colour dot-matrix display modules, more vivid colours and lower power consumption.</a:t>
            </a:r>
          </a:p>
          <a:p>
            <a:r>
              <a:rPr lang="en-GB" dirty="0"/>
              <a:t>Dot-matrix screen software using the original software filtering technology, spectrum effects has increased significantly.</a:t>
            </a:r>
          </a:p>
          <a:p>
            <a:pPr>
              <a:buNone/>
            </a:pPr>
            <a:r>
              <a:rPr lang="en-GB" dirty="0" smtClean="0"/>
              <a:t>Main features:</a:t>
            </a:r>
            <a:endParaRPr lang="en-GB" dirty="0"/>
          </a:p>
          <a:p>
            <a:r>
              <a:rPr lang="en-GB" dirty="0"/>
              <a:t>Spectrum display more gentle, no spikes appear. Sensitivity and sense of rhythm is better, visual effects more beautiful.</a:t>
            </a:r>
          </a:p>
          <a:p>
            <a:r>
              <a:rPr lang="en-GB" dirty="0"/>
              <a:t>Improved the other spectrum frequency is too rich, insufficient high frequency phenomena, the effect is more dynamic. With power off memory function.</a:t>
            </a:r>
          </a:p>
          <a:p>
            <a:r>
              <a:rPr lang="en-GB" dirty="0"/>
              <a:t>The streamlined design of the spectrum, not static and noise.</a:t>
            </a:r>
          </a:p>
          <a:p>
            <a:r>
              <a:rPr lang="en-GB" dirty="0"/>
              <a:t>Package Contents </a:t>
            </a:r>
          </a:p>
          <a:p>
            <a:r>
              <a:rPr lang="en-GB" dirty="0"/>
              <a:t>1x Controller</a:t>
            </a:r>
          </a:p>
          <a:p>
            <a:r>
              <a:rPr lang="en-GB" dirty="0"/>
              <a:t>1x Colour dot matrix</a:t>
            </a:r>
          </a:p>
          <a:p>
            <a:r>
              <a:rPr lang="en-GB" dirty="0"/>
              <a:t>1x USB power supply audio cable</a:t>
            </a:r>
          </a:p>
          <a:p>
            <a:r>
              <a:rPr lang="en-GB" dirty="0"/>
              <a:t>1x audio splitter</a:t>
            </a:r>
          </a:p>
          <a:p>
            <a:r>
              <a:rPr lang="en-GB" dirty="0"/>
              <a:t>1x 16-core data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2222550922"/>
              </p:ext>
            </p:extLst>
          </p:nvPr>
        </p:nvGraphicFramePr>
        <p:xfrm>
          <a:off x="5276850" y="1340768"/>
          <a:ext cx="3657600" cy="5389240"/>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360040">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£45.99</a:t>
                      </a:r>
                    </a:p>
                  </a:txBody>
                  <a:tcPr/>
                </a:tc>
                <a:tc>
                  <a:txBody>
                    <a:bodyPr/>
                    <a:lstStyle/>
                    <a:p>
                      <a:r>
                        <a:rPr lang="en-GB" sz="800" dirty="0"/>
                        <a:t>Expensive</a:t>
                      </a:r>
                      <a:r>
                        <a:rPr lang="en-GB" sz="800" baseline="0" dirty="0"/>
                        <a:t> for what it </a:t>
                      </a:r>
                      <a:r>
                        <a:rPr lang="en-GB" sz="800" baseline="0" dirty="0" smtClean="0"/>
                        <a:t>is as it does not come with a case enclosing the electronics</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Coloured Leds</a:t>
                      </a:r>
                    </a:p>
                    <a:p>
                      <a:r>
                        <a:rPr lang="en-GB" sz="800" baseline="0" dirty="0"/>
                        <a:t>Large</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Components are not one unit</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have a proper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It</a:t>
                      </a:r>
                      <a:r>
                        <a:rPr lang="en-GB" sz="800" baseline="0" dirty="0" smtClean="0"/>
                        <a:t> is made using the bare minimum of materials to make the product work but as it does not have a case enclosing the electronics</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smtClean="0"/>
                        <a:t>Environment</a:t>
                      </a:r>
                      <a:endParaRPr lang="en-GB" sz="1100" dirty="0"/>
                    </a:p>
                  </a:txBody>
                  <a:tcPr/>
                </a:tc>
                <a:tc>
                  <a:txBody>
                    <a:bodyPr/>
                    <a:lstStyle/>
                    <a:p>
                      <a:r>
                        <a:rPr lang="en-GB" sz="800" dirty="0" smtClean="0"/>
                        <a:t>The</a:t>
                      </a:r>
                      <a:r>
                        <a:rPr lang="en-GB" sz="800" baseline="0" dirty="0" smtClean="0"/>
                        <a:t> metals used to make the cables, components and PCB can be recovered but the plastic is most likely not recyclable</a:t>
                      </a:r>
                      <a:endParaRPr lang="en-GB" sz="800" dirty="0"/>
                    </a:p>
                  </a:txBody>
                  <a:tcPr/>
                </a:tc>
                <a:tc>
                  <a:txBody>
                    <a:bodyPr/>
                    <a:lstStyle/>
                    <a:p>
                      <a:r>
                        <a:rPr lang="en-GB" sz="800" dirty="0" smtClean="0"/>
                        <a:t>Partially </a:t>
                      </a:r>
                      <a:r>
                        <a:rPr lang="en-GB" sz="800" dirty="0"/>
                        <a:t>Environmentally</a:t>
                      </a:r>
                      <a:r>
                        <a:rPr lang="en-GB" sz="800" baseline="0" dirty="0"/>
                        <a:t> </a:t>
                      </a:r>
                      <a:r>
                        <a:rPr lang="en-GB" sz="800" baseline="0" dirty="0" smtClean="0"/>
                        <a:t>Friendly as the component it is a mixture of plastic and electronics which cannot be separated but the metals could be extracted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columns to show the level of the audio in the frequency range</a:t>
                      </a:r>
                      <a:endParaRPr lang="en-GB" sz="800" dirty="0"/>
                    </a:p>
                  </a:txBody>
                  <a:tcPr/>
                </a:tc>
                <a:tc>
                  <a:txBody>
                    <a:bodyPr/>
                    <a:lstStyle/>
                    <a:p>
                      <a:r>
                        <a:rPr lang="en-GB" sz="800" dirty="0" smtClean="0"/>
                        <a:t>It</a:t>
                      </a:r>
                      <a:r>
                        <a:rPr lang="en-GB" sz="800" baseline="0" dirty="0" smtClean="0"/>
                        <a:t> can be used f</a:t>
                      </a:r>
                      <a:r>
                        <a:rPr lang="en-GB" sz="800" dirty="0" smtClean="0"/>
                        <a:t>or Party's/</a:t>
                      </a:r>
                      <a:r>
                        <a:rPr lang="en-GB" sz="800" baseline="0" dirty="0" smtClean="0"/>
                        <a:t>Discos as it flashes in time with the beat but it can also be used for sound engineers to see what frequencies can currently be heard</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20072" y="6409134"/>
            <a:ext cx="3384376"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pic>
        <p:nvPicPr>
          <p:cNvPr id="2050" name="Picture 2" descr="http://i.ebayimg.com/images/g/A6YAAOSwh2xX~hTs/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48447" y="5665925"/>
            <a:ext cx="1983481" cy="11587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289759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35100" y="1196752"/>
          <a:ext cx="7529388" cy="5187262"/>
        </p:xfrm>
        <a:graphic>
          <a:graphicData uri="http://schemas.openxmlformats.org/drawingml/2006/table">
            <a:tbl>
              <a:tblPr firstRow="1" bandRow="1">
                <a:tableStyleId>{5C22544A-7EE6-4342-B048-85BDC9FD1C3A}</a:tableStyleId>
              </a:tblPr>
              <a:tblGrid>
                <a:gridCol w="2509796"/>
                <a:gridCol w="2509796"/>
                <a:gridCol w="2509796"/>
              </a:tblGrid>
              <a:tr h="265162">
                <a:tc>
                  <a:txBody>
                    <a:bodyPr/>
                    <a:lstStyle/>
                    <a:p>
                      <a:r>
                        <a:rPr lang="en-GB" sz="1200" dirty="0" smtClean="0"/>
                        <a:t>Picture</a:t>
                      </a:r>
                      <a:endParaRPr lang="en-GB" sz="1200" dirty="0"/>
                    </a:p>
                  </a:txBody>
                  <a:tcPr/>
                </a:tc>
                <a:tc>
                  <a:txBody>
                    <a:bodyPr/>
                    <a:lstStyle/>
                    <a:p>
                      <a:r>
                        <a:rPr lang="en-GB" sz="1200" dirty="0" smtClean="0"/>
                        <a:t>Component</a:t>
                      </a:r>
                      <a:r>
                        <a:rPr lang="en-GB" sz="1200" baseline="0" dirty="0" smtClean="0"/>
                        <a:t> </a:t>
                      </a:r>
                      <a:endParaRPr lang="en-GB" sz="1200" dirty="0"/>
                    </a:p>
                  </a:txBody>
                  <a:tcPr/>
                </a:tc>
                <a:tc>
                  <a:txBody>
                    <a:bodyPr/>
                    <a:lstStyle/>
                    <a:p>
                      <a:r>
                        <a:rPr lang="en-GB" sz="1200" dirty="0" smtClean="0"/>
                        <a:t>Use</a:t>
                      </a:r>
                      <a:endParaRPr lang="en-GB" sz="1200" dirty="0"/>
                    </a:p>
                  </a:txBody>
                  <a:tcPr/>
                </a:tc>
              </a:tr>
              <a:tr h="125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800" dirty="0"/>
                    </a:p>
                  </a:txBody>
                  <a:tcPr/>
                </a:tc>
                <a:tc>
                  <a:txBody>
                    <a:bodyPr/>
                    <a:lstStyle/>
                    <a:p>
                      <a:r>
                        <a:rPr lang="en-GB" sz="1200" dirty="0" smtClean="0"/>
                        <a:t>ATMEGA</a:t>
                      </a:r>
                      <a:r>
                        <a:rPr lang="en-GB" sz="1200" baseline="0" dirty="0" smtClean="0"/>
                        <a:t> 1284p</a:t>
                      </a:r>
                      <a:endParaRPr lang="en-GB" sz="1200" dirty="0"/>
                    </a:p>
                  </a:txBody>
                  <a:tcPr/>
                </a:tc>
                <a:tc>
                  <a:txBody>
                    <a:bodyPr/>
                    <a:lstStyle/>
                    <a:p>
                      <a:r>
                        <a:rPr lang="en-GB" sz="1200" dirty="0" smtClean="0"/>
                        <a:t>To be the main microcontroller</a:t>
                      </a:r>
                      <a:r>
                        <a:rPr lang="en-GB" sz="1200" baseline="0" dirty="0" smtClean="0"/>
                        <a:t> of the product and control the LED panels, perform the frequency analyses and interface with the SD card</a:t>
                      </a:r>
                      <a:endParaRPr lang="en-GB" sz="1200" dirty="0"/>
                    </a:p>
                  </a:txBody>
                  <a:tcPr/>
                </a:tc>
              </a:tr>
              <a:tr h="910201">
                <a:tc>
                  <a:txBody>
                    <a:bodyPr/>
                    <a:lstStyle/>
                    <a:p>
                      <a:endParaRPr lang="en-GB" sz="1200" dirty="0"/>
                    </a:p>
                  </a:txBody>
                  <a:tcPr/>
                </a:tc>
                <a:tc>
                  <a:txBody>
                    <a:bodyPr/>
                    <a:lstStyle/>
                    <a:p>
                      <a:r>
                        <a:rPr lang="en-GB" sz="1200" dirty="0" smtClean="0"/>
                        <a:t>32x8 WS2812B Led</a:t>
                      </a:r>
                      <a:r>
                        <a:rPr lang="en-GB" sz="1200" baseline="0" dirty="0" smtClean="0"/>
                        <a:t> Panel</a:t>
                      </a:r>
                      <a:endParaRPr lang="en-GB" sz="1200" dirty="0"/>
                    </a:p>
                  </a:txBody>
                  <a:tcPr/>
                </a:tc>
                <a:tc>
                  <a:txBody>
                    <a:bodyPr/>
                    <a:lstStyle/>
                    <a:p>
                      <a:r>
                        <a:rPr lang="en-GB" sz="1200" dirty="0" smtClean="0"/>
                        <a:t>To</a:t>
                      </a:r>
                      <a:r>
                        <a:rPr lang="en-GB" sz="1200" baseline="0" dirty="0" smtClean="0"/>
                        <a:t> be the display of the product to show the different frequency bars and allow customisation of the RGB colour</a:t>
                      </a:r>
                      <a:endParaRPr lang="en-GB" sz="1200" dirty="0"/>
                    </a:p>
                  </a:txBody>
                  <a:tcPr/>
                </a:tc>
              </a:tr>
              <a:tr h="739536">
                <a:tc>
                  <a:txBody>
                    <a:bodyPr/>
                    <a:lstStyle/>
                    <a:p>
                      <a:endParaRPr lang="en-GB" sz="1200" dirty="0"/>
                    </a:p>
                  </a:txBody>
                  <a:tcPr/>
                </a:tc>
                <a:tc>
                  <a:txBody>
                    <a:bodyPr/>
                    <a:lstStyle/>
                    <a:p>
                      <a:r>
                        <a:rPr lang="en-GB" sz="1200" dirty="0" smtClean="0"/>
                        <a:t>IR</a:t>
                      </a:r>
                      <a:r>
                        <a:rPr lang="en-GB" sz="1200" baseline="0" dirty="0" smtClean="0"/>
                        <a:t> Receiver </a:t>
                      </a:r>
                      <a:endParaRPr lang="en-GB" sz="1200" dirty="0"/>
                    </a:p>
                  </a:txBody>
                  <a:tcPr/>
                </a:tc>
                <a:tc>
                  <a:txBody>
                    <a:bodyPr/>
                    <a:lstStyle/>
                    <a:p>
                      <a:r>
                        <a:rPr lang="en-GB" sz="1200" dirty="0" smtClean="0"/>
                        <a:t>To receive</a:t>
                      </a:r>
                      <a:r>
                        <a:rPr lang="en-GB" sz="1200" baseline="0" dirty="0" smtClean="0"/>
                        <a:t> the signal from the IR remote which will be how the user controls the device</a:t>
                      </a:r>
                      <a:endParaRPr lang="en-GB" sz="1200" dirty="0"/>
                    </a:p>
                  </a:txBody>
                  <a:tcPr/>
                </a:tc>
              </a:tr>
              <a:tr h="739536">
                <a:tc>
                  <a:txBody>
                    <a:bodyPr/>
                    <a:lstStyle/>
                    <a:p>
                      <a:endParaRPr lang="en-GB" sz="1200" dirty="0"/>
                    </a:p>
                  </a:txBody>
                  <a:tcPr/>
                </a:tc>
                <a:tc>
                  <a:txBody>
                    <a:bodyPr/>
                    <a:lstStyle/>
                    <a:p>
                      <a:r>
                        <a:rPr lang="en-GB" sz="1200" dirty="0" smtClean="0"/>
                        <a:t>LM324</a:t>
                      </a:r>
                      <a:endParaRPr lang="en-GB" sz="1200" dirty="0"/>
                    </a:p>
                  </a:txBody>
                  <a:tcPr/>
                </a:tc>
                <a:tc>
                  <a:txBody>
                    <a:bodyPr/>
                    <a:lstStyle/>
                    <a:p>
                      <a:r>
                        <a:rPr lang="en-GB" sz="1200" dirty="0" smtClean="0"/>
                        <a:t>To convert</a:t>
                      </a:r>
                      <a:r>
                        <a:rPr lang="en-GB" sz="1200" baseline="0" dirty="0" smtClean="0"/>
                        <a:t> the audio inputs for the unit into a logic level that the microcontroller can use also it only needs an single power supply so it is easy to use</a:t>
                      </a:r>
                      <a:endParaRPr lang="en-GB" sz="1200" dirty="0"/>
                    </a:p>
                  </a:txBody>
                  <a:tcPr/>
                </a:tc>
              </a:tr>
              <a:tr h="739536">
                <a:tc>
                  <a:txBody>
                    <a:bodyPr/>
                    <a:lstStyle/>
                    <a:p>
                      <a:endParaRPr lang="en-GB" sz="1200" dirty="0"/>
                    </a:p>
                  </a:txBody>
                  <a:tcPr/>
                </a:tc>
                <a:tc>
                  <a:txBody>
                    <a:bodyPr/>
                    <a:lstStyle/>
                    <a:p>
                      <a:r>
                        <a:rPr lang="en-GB" sz="1200" dirty="0" smtClean="0"/>
                        <a:t>Mean well</a:t>
                      </a:r>
                      <a:r>
                        <a:rPr lang="en-GB" sz="1200" baseline="0" dirty="0" smtClean="0"/>
                        <a:t> UHP-200A-5</a:t>
                      </a:r>
                      <a:endParaRPr lang="en-GB" sz="1200" dirty="0"/>
                    </a:p>
                  </a:txBody>
                  <a:tcPr/>
                </a:tc>
                <a:tc>
                  <a:txBody>
                    <a:bodyPr/>
                    <a:lstStyle/>
                    <a:p>
                      <a:r>
                        <a:rPr lang="en-GB" sz="1200" dirty="0" smtClean="0"/>
                        <a:t>To power</a:t>
                      </a:r>
                      <a:r>
                        <a:rPr lang="en-GB" sz="1200" baseline="0" dirty="0" smtClean="0"/>
                        <a:t> the unit as the LED panels require 15A maximum each so it can supply 40A at 5v as it is a 200W power supply which leaves 10A spare for other circuitry and the USB port</a:t>
                      </a:r>
                      <a:endParaRPr lang="en-GB" sz="12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14" name="Group 13"/>
          <p:cNvGrpSpPr/>
          <p:nvPr/>
        </p:nvGrpSpPr>
        <p:grpSpPr>
          <a:xfrm>
            <a:off x="1475656" y="1700808"/>
            <a:ext cx="2361699" cy="4622014"/>
            <a:chOff x="1475656" y="1700808"/>
            <a:chExt cx="2361699" cy="4622014"/>
          </a:xfrm>
        </p:grpSpPr>
        <p:pic>
          <p:nvPicPr>
            <p:cNvPr id="8" name="Picture 7" descr="Image result for atmega 1284p"/>
            <p:cNvPicPr/>
            <p:nvPr/>
          </p:nvPicPr>
          <p:blipFill>
            <a:blip r:embed="rId2" cstate="print"/>
            <a:srcRect/>
            <a:stretch>
              <a:fillRect/>
            </a:stretch>
          </p:blipFill>
          <p:spPr bwMode="auto">
            <a:xfrm>
              <a:off x="1475656" y="170080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67744" y="3789040"/>
              <a:ext cx="818406" cy="531316"/>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95736" y="4437112"/>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267744" y="5445224"/>
              <a:ext cx="1152128" cy="877598"/>
            </a:xfrm>
            <a:prstGeom prst="rect">
              <a:avLst/>
            </a:prstGeom>
            <a:noFill/>
            <a:ln w="9525">
              <a:noFill/>
              <a:miter lim="800000"/>
              <a:headEnd/>
              <a:tailEnd/>
            </a:ln>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Moral            and        Environmental Issues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92500" lnSpcReduction="10000"/>
          </a:bodyPr>
          <a:lstStyle/>
          <a:p>
            <a:r>
              <a:rPr lang="en-GB" sz="2000" dirty="0" smtClean="0"/>
              <a:t>Most of the case will be made out of soft </a:t>
            </a:r>
            <a:r>
              <a:rPr lang="en-GB" sz="2000" dirty="0" smtClean="0"/>
              <a:t>wood and plywood</a:t>
            </a:r>
            <a:endParaRPr lang="en-GB" sz="2000" dirty="0" smtClean="0"/>
          </a:p>
          <a:p>
            <a:r>
              <a:rPr lang="en-GB" sz="2000" dirty="0" smtClean="0"/>
              <a:t>The wood can be sourced from sustainable </a:t>
            </a:r>
            <a:r>
              <a:rPr lang="en-GB" sz="2000" dirty="0" smtClean="0"/>
              <a:t>sources which are FSC approved</a:t>
            </a:r>
          </a:p>
          <a:p>
            <a:pPr lvl="1"/>
            <a:r>
              <a:rPr lang="en-GB" sz="1800" dirty="0" smtClean="0"/>
              <a:t>FSC means that the wood is sourced from sustainable locations where the trees are replanted and managed to prevent deforestation</a:t>
            </a:r>
            <a:endParaRPr lang="en-GB" sz="1800" dirty="0" smtClean="0"/>
          </a:p>
          <a:p>
            <a:r>
              <a:rPr lang="en-GB" sz="2000" dirty="0" smtClean="0"/>
              <a:t>Some parts of the case will be made of plastic which can cause issues due to recycling </a:t>
            </a:r>
            <a:r>
              <a:rPr lang="en-GB" sz="2000" dirty="0" smtClean="0"/>
              <a:t>as they could not be widely recycled</a:t>
            </a:r>
            <a:endParaRPr lang="en-GB" sz="2000" dirty="0" smtClean="0"/>
          </a:p>
          <a:p>
            <a:r>
              <a:rPr lang="en-GB" sz="2000" dirty="0" smtClean="0"/>
              <a:t>The circuit does not contain any batteries which is good because they could damage the environment by being incorrectly disposed</a:t>
            </a:r>
          </a:p>
          <a:p>
            <a:r>
              <a:rPr lang="en-GB" sz="2000" dirty="0" smtClean="0"/>
              <a:t>The screws will be metal which is widely recyclable</a:t>
            </a:r>
          </a:p>
          <a:p>
            <a:r>
              <a:rPr lang="en-GB" sz="2000" dirty="0" smtClean="0"/>
              <a:t>The solder used will not be lead-based so it will not poison the environment when it is </a:t>
            </a:r>
            <a:r>
              <a:rPr lang="en-GB" sz="2000" dirty="0" smtClean="0"/>
              <a:t>disposed</a:t>
            </a:r>
          </a:p>
          <a:p>
            <a:r>
              <a:rPr lang="en-GB" sz="2000" dirty="0" smtClean="0"/>
              <a:t>The copper on the PCB will be able to be reclaimed as it is worth quite a lot which helps the environment as it is a lot easier and requires a lot less energy than making new copper from copper ore which releases a lot more pollution</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6802" name="AutoShape 2"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4" name="AutoShape 4"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6" name="AutoShape 6"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76808" name="Picture 8" descr="Image result for the more you know"/>
          <p:cNvPicPr>
            <a:picLocks noChangeAspect="1" noChangeArrowheads="1"/>
          </p:cNvPicPr>
          <p:nvPr/>
        </p:nvPicPr>
        <p:blipFill>
          <a:blip r:embed="rId2" cstate="print"/>
          <a:srcRect/>
          <a:stretch>
            <a:fillRect/>
          </a:stretch>
        </p:blipFill>
        <p:spPr bwMode="auto">
          <a:xfrm>
            <a:off x="1043605" y="1124744"/>
            <a:ext cx="8064899" cy="4536505"/>
          </a:xfrm>
          <a:prstGeom prst="rect">
            <a:avLst/>
          </a:prstGeom>
          <a:noFill/>
        </p:spPr>
      </p:pic>
    </p:spTree>
    <p:extLst>
      <p:ext uri="{BB962C8B-B14F-4D97-AF65-F5344CB8AC3E}">
        <p14:creationId xmlns="" xmlns:p14="http://schemas.microsoft.com/office/powerpoint/2010/main" val="222664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8*8 Audio Level Meter LED Display Amplifier HIFI MP3 PC Music Spectrum Analyser</a:t>
            </a:r>
          </a:p>
        </p:txBody>
      </p:sp>
      <p:pic>
        <p:nvPicPr>
          <p:cNvPr id="2050" name="Picture 2"/>
          <p:cNvPicPr>
            <a:picLocks noGrp="1" noChangeAspect="1" noChangeArrowheads="1"/>
          </p:cNvPicPr>
          <p:nvPr>
            <p:ph sz="half" idx="1"/>
          </p:nvPr>
        </p:nvPicPr>
        <p:blipFill>
          <a:blip r:embed="rId3" cstate="print">
            <a:extLst>
              <a:ext uri="{28A0092B-C50C-407E-A947-70E740481C1C}">
                <a14:useLocalDpi xmlns="" xmlns:a14="http://schemas.microsoft.com/office/drawing/2010/main" val="0"/>
              </a:ext>
            </a:extLst>
          </a:blip>
          <a:srcRect/>
          <a:stretch>
            <a:fillRect/>
          </a:stretch>
        </p:blipFill>
        <p:spPr>
          <a:xfrm>
            <a:off x="1435100" y="2711209"/>
            <a:ext cx="3657600" cy="2289657"/>
          </a:xfrm>
        </p:spPr>
      </p:pic>
      <p:graphicFrame>
        <p:nvGraphicFramePr>
          <p:cNvPr id="8" name="Content Placeholder 7"/>
          <p:cNvGraphicFramePr>
            <a:graphicFrameLocks noGrp="1"/>
          </p:cNvGraphicFramePr>
          <p:nvPr>
            <p:ph sz="half" idx="2"/>
            <p:extLst>
              <p:ext uri="{D42A27DB-BD31-4B8C-83A1-F6EECF244321}">
                <p14:modId xmlns="" xmlns:p14="http://schemas.microsoft.com/office/powerpoint/2010/main" val="3618129017"/>
              </p:ext>
            </p:extLst>
          </p:nvPr>
        </p:nvGraphicFramePr>
        <p:xfrm>
          <a:off x="5276850" y="1524000"/>
          <a:ext cx="3657600" cy="4989752"/>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£8.01</a:t>
                      </a:r>
                    </a:p>
                  </a:txBody>
                  <a:tcPr/>
                </a:tc>
                <a:tc>
                  <a:txBody>
                    <a:bodyPr/>
                    <a:lstStyle/>
                    <a:p>
                      <a:r>
                        <a:rPr lang="en-GB" sz="800" dirty="0" smtClean="0"/>
                        <a:t>Cheap as</a:t>
                      </a:r>
                      <a:r>
                        <a:rPr lang="en-GB" sz="800" baseline="0" dirty="0" smtClean="0"/>
                        <a:t> it is just a bare PCB with no proper case to protect the </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Small</a:t>
                      </a:r>
                    </a:p>
                    <a:p>
                      <a:r>
                        <a:rPr lang="en-GB" sz="800" baseline="0" dirty="0"/>
                        <a:t>Coloured Leds</a:t>
                      </a:r>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Looks </a:t>
                      </a:r>
                      <a:r>
                        <a:rPr lang="en-GB" sz="800" baseline="0" dirty="0" smtClean="0"/>
                        <a:t>Cheap</a:t>
                      </a:r>
                    </a:p>
                    <a:p>
                      <a:r>
                        <a:rPr lang="en-GB" sz="800" baseline="0" dirty="0" smtClean="0"/>
                        <a:t>The re is no case to protect the PCB</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is just a plain PCB with some component s</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include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extracted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bars to show the level of the frequency in that range</a:t>
                      </a:r>
                      <a:endParaRPr lang="en-GB" sz="800" dirty="0"/>
                    </a:p>
                  </a:txBody>
                  <a:tcPr/>
                </a:tc>
                <a:tc>
                  <a:txBody>
                    <a:bodyPr/>
                    <a:lstStyle/>
                    <a:p>
                      <a:r>
                        <a:rPr lang="en-GB" sz="800" dirty="0" smtClean="0"/>
                        <a:t>It can</a:t>
                      </a:r>
                      <a:r>
                        <a:rPr lang="en-GB" sz="800" baseline="0" dirty="0" smtClean="0"/>
                        <a:t> be used as a toy but is not very practical for anything as the resolution is so low </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92080" y="6305550"/>
            <a:ext cx="331852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666038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2336</TotalTime>
  <Words>6081</Words>
  <Application>Microsoft Office PowerPoint</Application>
  <PresentationFormat>On-screen Show (4:3)</PresentationFormat>
  <Paragraphs>859</Paragraphs>
  <Slides>84</Slides>
  <Notes>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84</vt:i4>
      </vt:variant>
    </vt:vector>
  </HeadingPairs>
  <TitlesOfParts>
    <vt:vector size="87" baseType="lpstr">
      <vt:lpstr>Solstice</vt:lpstr>
      <vt:lpstr>Acrobat Document</vt:lpstr>
      <vt:lpstr>Adobe Acrobat Document</vt:lpstr>
      <vt:lpstr>Controlled Assessment</vt:lpstr>
      <vt:lpstr>Design Task 8 – Sound and Music</vt:lpstr>
      <vt:lpstr>Design Brief</vt:lpstr>
      <vt:lpstr>My Idea</vt:lpstr>
      <vt:lpstr>What is an audio spectrum analyser?</vt:lpstr>
      <vt:lpstr>Similar Products</vt:lpstr>
      <vt:lpstr>RGB 32*32 Screen Audio LED Level Meter Display Spectrum Analyser DIY Amplifier</vt:lpstr>
      <vt:lpstr>MS3264 V3 digital Level Meter Music Spectrum Display 6 Modes DIY LED Audio amp</vt:lpstr>
      <vt:lpstr>8*8 Audio Level Meter LED Display Amplifier HIFI MP3 PC Music Spectrum Analyser</vt:lpstr>
      <vt:lpstr>2.4" LCD Music Spectrum Display Analyser MP3 PC Amplifier Audio Level Indicator</vt:lpstr>
      <vt:lpstr>3.2" LCD Music Spectrum Display Analyser MP3 PC Amplifier Audio Level Indicator</vt:lpstr>
      <vt:lpstr>What I learnt</vt:lpstr>
      <vt:lpstr>Mind Map</vt:lpstr>
      <vt:lpstr>Slide 14</vt:lpstr>
      <vt:lpstr>Slide 15</vt:lpstr>
      <vt:lpstr>Slide 16</vt:lpstr>
      <vt:lpstr>Survey Results</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Which one would you most likely buy? </vt:lpstr>
      <vt:lpstr>Which one would you most likely buy? </vt:lpstr>
      <vt:lpstr>Survey Results</vt:lpstr>
      <vt:lpstr>What do you like most about this product?</vt:lpstr>
      <vt:lpstr>What don't you like about this product?</vt:lpstr>
      <vt:lpstr>If I was to make one what would you want it to have?</vt:lpstr>
      <vt:lpstr>What would you expect to have to pay for this product?</vt:lpstr>
      <vt:lpstr>Survey Conclusion</vt:lpstr>
      <vt:lpstr>What I will do based on the Results</vt:lpstr>
      <vt:lpstr>Specifications</vt:lpstr>
      <vt:lpstr>Product Design</vt:lpstr>
      <vt:lpstr>Original Design</vt:lpstr>
      <vt:lpstr>V1</vt:lpstr>
      <vt:lpstr>V4</vt:lpstr>
      <vt:lpstr>V7</vt:lpstr>
      <vt:lpstr>V20</vt:lpstr>
      <vt:lpstr>V21</vt:lpstr>
      <vt:lpstr>V37</vt:lpstr>
      <vt:lpstr>Individual Casing Parts</vt:lpstr>
      <vt:lpstr>10mm  Wood </vt:lpstr>
      <vt:lpstr>Top and Bottom Pieces (2x)</vt:lpstr>
      <vt:lpstr>Left Side Piece (1x)</vt:lpstr>
      <vt:lpstr>Right Side Piece (1x)</vt:lpstr>
      <vt:lpstr>3MM  WOOD </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3MM  Acrylic Transparent Black</vt:lpstr>
      <vt:lpstr>Screen Protector (1x)</vt:lpstr>
      <vt:lpstr>Rear Stands (2x)</vt:lpstr>
      <vt:lpstr>3d Printed Parts BLACK ABS</vt:lpstr>
      <vt:lpstr>PCB Standoffs (4x)</vt:lpstr>
      <vt:lpstr>Research</vt:lpstr>
      <vt:lpstr>Measuring the audio spectrum.</vt:lpstr>
      <vt:lpstr>Measuring the audio spectrum.</vt:lpstr>
      <vt:lpstr>Measuring the audio spectrum</vt:lpstr>
      <vt:lpstr>Systems Analysis</vt:lpstr>
      <vt:lpstr>Inputs</vt:lpstr>
      <vt:lpstr>Audio Inputs</vt:lpstr>
      <vt:lpstr>Processing</vt:lpstr>
      <vt:lpstr>Outputs</vt:lpstr>
      <vt:lpstr>Storage for patterns</vt:lpstr>
      <vt:lpstr>Possible Circuits</vt:lpstr>
      <vt:lpstr>Audio Mixer for mixing the Left and right audio channels</vt:lpstr>
      <vt:lpstr>Audio amplifier and leveller</vt:lpstr>
      <vt:lpstr>Audio amplifier and leveller</vt:lpstr>
      <vt:lpstr>MSGEQ7 - 7 Band filter IC</vt:lpstr>
      <vt:lpstr>DMX interface</vt:lpstr>
      <vt:lpstr>SD Card interface</vt:lpstr>
      <vt:lpstr>5V to 9V Boost Converter</vt:lpstr>
      <vt:lpstr>Possible components</vt:lpstr>
      <vt:lpstr>Possible Components</vt:lpstr>
      <vt:lpstr>Social, Moral            and        Environmental Issues</vt:lpstr>
      <vt:lpstr>Social and Moral Issues</vt:lpstr>
      <vt:lpstr>Environmental Issues</vt:lpstr>
      <vt:lpstr>Slide 84</vt:lpstr>
    </vt:vector>
  </TitlesOfParts>
  <Company>St Joseph's College, Reading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Samuel Simpson</dc:creator>
  <cp:lastModifiedBy>Owner</cp:lastModifiedBy>
  <cp:revision>207</cp:revision>
  <dcterms:created xsi:type="dcterms:W3CDTF">2017-03-15T14:55:26Z</dcterms:created>
  <dcterms:modified xsi:type="dcterms:W3CDTF">2017-10-04T14:44:56Z</dcterms:modified>
</cp:coreProperties>
</file>